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303" r:id="rId5"/>
    <p:sldId id="334" r:id="rId6"/>
    <p:sldId id="333" r:id="rId7"/>
    <p:sldId id="328" r:id="rId8"/>
    <p:sldId id="340" r:id="rId9"/>
    <p:sldId id="329" r:id="rId10"/>
    <p:sldId id="346" r:id="rId11"/>
    <p:sldId id="339" r:id="rId12"/>
    <p:sldId id="338" r:id="rId13"/>
    <p:sldId id="336" r:id="rId14"/>
    <p:sldId id="337" r:id="rId15"/>
    <p:sldId id="347" r:id="rId16"/>
    <p:sldId id="358" r:id="rId17"/>
    <p:sldId id="356" r:id="rId18"/>
    <p:sldId id="354" r:id="rId19"/>
    <p:sldId id="355" r:id="rId20"/>
    <p:sldId id="362" r:id="rId21"/>
    <p:sldId id="350" r:id="rId22"/>
    <p:sldId id="351" r:id="rId23"/>
    <p:sldId id="352" r:id="rId24"/>
    <p:sldId id="359" r:id="rId25"/>
    <p:sldId id="360" r:id="rId26"/>
    <p:sldId id="364" r:id="rId27"/>
    <p:sldId id="363" r:id="rId28"/>
    <p:sldId id="361" r:id="rId29"/>
    <p:sldId id="335" r:id="rId30"/>
    <p:sldId id="349" r:id="rId31"/>
    <p:sldId id="34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6676F853-BA14-47E1-B53B-B843A96E2A79}">
          <p14:sldIdLst>
            <p14:sldId id="303"/>
            <p14:sldId id="334"/>
            <p14:sldId id="333"/>
            <p14:sldId id="328"/>
            <p14:sldId id="340"/>
            <p14:sldId id="329"/>
            <p14:sldId id="346"/>
          </p14:sldIdLst>
        </p14:section>
        <p14:section name="Problem Set up" id="{88294E19-6904-47AA-B184-F0E27FC1FB4C}">
          <p14:sldIdLst/>
        </p14:section>
        <p14:section name="Embodiment Design" id="{71B43428-6807-4AB9-8248-BB854D4EEEFF}">
          <p14:sldIdLst/>
        </p14:section>
        <p14:section name="Build Phase" id="{FF596EF2-128C-4E64-A61A-F3E9BB20605F}">
          <p14:sldIdLst/>
        </p14:section>
        <p14:section name="Testing and Validation" id="{8E8EEF18-DF67-4650-A7B8-5C58F429AA84}">
          <p14:sldIdLst/>
        </p14:section>
        <p14:section name="Project Management" id="{A7BEC58C-F7F8-4BD6-84CB-16BE2DA38256}">
          <p14:sldIdLst/>
        </p14:section>
        <p14:section name="Summary" id="{4C300BF7-36E4-4088-9A61-FD5AD972028E}">
          <p14:sldIdLst>
            <p14:sldId id="339"/>
            <p14:sldId id="338"/>
            <p14:sldId id="336"/>
            <p14:sldId id="337"/>
            <p14:sldId id="347"/>
            <p14:sldId id="358"/>
            <p14:sldId id="356"/>
            <p14:sldId id="354"/>
            <p14:sldId id="355"/>
            <p14:sldId id="362"/>
            <p14:sldId id="350"/>
            <p14:sldId id="351"/>
            <p14:sldId id="352"/>
            <p14:sldId id="359"/>
            <p14:sldId id="360"/>
            <p14:sldId id="364"/>
            <p14:sldId id="363"/>
            <p14:sldId id="361"/>
            <p14:sldId id="335"/>
            <p14:sldId id="349"/>
            <p14:sldId id="343"/>
          </p14:sldIdLst>
        </p14:section>
        <p14:section name="Backup Slides" id="{1B3CCD90-13A5-48D3-9111-A1677DE0799C}">
          <p14:sldIdLst/>
        </p14:section>
        <p14:section name="Functional Decopmosition" id="{EDC6A04F-423C-4940-855B-FC9FE1A86332}">
          <p14:sldIdLst/>
        </p14:section>
        <p14:section name="Concept Selection" id="{8CB161AF-49DE-4F03-B00D-781A04968C2F}">
          <p14:sldIdLst/>
        </p14:section>
        <p14:section name="Detailed Math" id="{8359201E-DCC9-4570-8795-589005A4ED44}">
          <p14:sldIdLst/>
        </p14:section>
        <p14:section name="Back Matter" id="{3B477371-1A9E-4F72-87A4-6BB6BC7C18B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09C"/>
    <a:srgbClr val="A69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3ED6C-D1E6-E1A1-CFE5-1EB5D878C634}" v="201" dt="2021-01-21T01:25:29.099"/>
    <p1510:client id="{0904177B-D1DF-9732-2B31-FA04C287FC68}" v="600" dt="2021-01-19T17:16:07.828"/>
    <p1510:client id="{0B2C7340-F3DD-34EB-B1D9-E96BB77AEE9E}" v="415" dt="2021-01-21T01:39:45.443"/>
    <p1510:client id="{0B7EA77C-FAEA-CE7F-ECCA-8E2DD8266860}" v="625" dt="2021-02-18T04:24:36.303"/>
    <p1510:client id="{0F99B3C4-6FC1-0804-B783-F499917312B8}" v="566" dt="2020-11-11T22:35:14.112"/>
    <p1510:client id="{1977AA61-9973-32F2-8E6E-F8940575D049}" v="4" dt="2021-01-26T02:57:43.217"/>
    <p1510:client id="{1A08AB3C-A41F-0C3B-5F06-2D4B1C4C8725}" v="49" dt="2020-11-19T18:19:59.306"/>
    <p1510:client id="{1E7EF7DC-1061-B108-E5DD-6635B39DB580}" v="378" dt="2020-11-19T20:19:04.055"/>
    <p1510:client id="{2391AD9F-2083-B000-CE1E-F67427945C93}" v="1" dt="2021-02-21T23:30:49.299"/>
    <p1510:client id="{2F6D8D38-FCF4-153D-68BB-3A1B19C5D84B}" v="25" dt="2021-01-20T02:26:25.989"/>
    <p1510:client id="{350F7869-4A1F-A449-83C1-2056B5062091}" v="13" dt="2020-11-13T04:27:53.574"/>
    <p1510:client id="{427D3756-32E8-0379-15D5-D1692755DD87}" v="18" dt="2021-01-20T18:15:49.283"/>
    <p1510:client id="{42FE9C37-56E4-CFEA-CB26-1DB49DDD140F}" v="4283" dt="2021-01-21T01:41:20.595"/>
    <p1510:client id="{4EA8740C-E647-EB97-A5F8-9E48A2588861}" v="2476" dt="2021-02-18T04:22:50.435"/>
    <p1510:client id="{84E85606-42D0-D6BC-9448-C429BE7F059D}" v="178" dt="2020-11-11T20:57:01.190"/>
    <p1510:client id="{85E377E7-21AD-9EC2-DCD4-065719EF02F3}" v="396" dt="2021-02-17T22:22:37.489"/>
    <p1510:client id="{8728DD5F-B0D5-74F0-FBB0-FE364CDDDE2B}" v="12" dt="2020-11-11T21:52:31.923"/>
    <p1510:client id="{8CED3B7B-6C47-A67A-2753-E5A6982C00AC}" v="237" dt="2021-02-18T02:53:48.460"/>
    <p1510:client id="{97E52285-51D6-DFA4-4230-BD44695365C6}" v="1821" dt="2020-11-11T21:52:26.357"/>
    <p1510:client id="{9DDDAD9F-D0E2-B000-C373-EF97EF7B0766}" v="2" dt="2021-02-22T21:39:43.014"/>
    <p1510:client id="{AEB18A14-F319-093A-6460-9508A58A0BC2}" v="267" dt="2020-11-11T21:16:59.262"/>
    <p1510:client id="{B6AD3064-C9B8-D404-AA58-C9A79F50DD94}" v="1639" dt="2021-02-18T00:15:11.292"/>
    <p1510:client id="{BC204FB4-EBA6-7D2B-6449-F825DC936CF8}" v="8" dt="2020-11-12T16:35:59.597"/>
    <p1510:client id="{BE2957BE-6D44-89CE-0DA6-03BB4A91402B}" v="300" dt="2020-11-11T21:51:35.550"/>
    <p1510:client id="{BFFE5041-7CEF-1AC2-3F15-859142A99035}" v="2" dt="2021-01-29T01:23:17.558"/>
    <p1510:client id="{D170CAE9-B9B1-85D3-F656-11A9BE274AFE}" v="82" dt="2021-02-25T22:59:19.430"/>
    <p1510:client id="{ED8FDA21-1C6C-404B-A1BF-CB03A46821FF}" v="29" dt="2021-01-20T18:39:26.676"/>
    <p1510:client id="{F790F487-5B64-BFBC-305D-6C294B01323A}" v="142" dt="2020-11-19T18:28:00.054"/>
    <p1510:client id="{FC0D9938-3A4C-8B4C-8AA9-E6161955DA11}" v="276" dt="2020-11-12T23:58:20.912"/>
    <p1510:client id="{FDD722D6-E28D-80C2-4F13-6F2F2F77B40D}" v="2173" dt="2020-11-11T23:17:29.8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Hartzog" userId="S::kph16b@my.fsu.edu::2d0d7d09-b618-4b26-9315-177ec755fecb" providerId="AD" clId="Web-{2391AD9F-2083-B000-CE1E-F67427945C93}"/>
    <pc:docChg chg="modSld">
      <pc:chgData name="Kevin Hartzog" userId="S::kph16b@my.fsu.edu::2d0d7d09-b618-4b26-9315-177ec755fecb" providerId="AD" clId="Web-{2391AD9F-2083-B000-CE1E-F67427945C93}" dt="2021-02-21T23:35:01.726" v="83"/>
      <pc:docMkLst>
        <pc:docMk/>
      </pc:docMkLst>
      <pc:sldChg chg="modNotes">
        <pc:chgData name="Kevin Hartzog" userId="S::kph16b@my.fsu.edu::2d0d7d09-b618-4b26-9315-177ec755fecb" providerId="AD" clId="Web-{2391AD9F-2083-B000-CE1E-F67427945C93}" dt="2021-02-21T23:35:01.726" v="83"/>
        <pc:sldMkLst>
          <pc:docMk/>
          <pc:sldMk cId="3451319465" sldId="335"/>
        </pc:sldMkLst>
      </pc:sldChg>
      <pc:sldChg chg="modNotes">
        <pc:chgData name="Kevin Hartzog" userId="S::kph16b@my.fsu.edu::2d0d7d09-b618-4b26-9315-177ec755fecb" providerId="AD" clId="Web-{2391AD9F-2083-B000-CE1E-F67427945C93}" dt="2021-02-21T23:30:47.784" v="34"/>
        <pc:sldMkLst>
          <pc:docMk/>
          <pc:sldMk cId="2368075269" sldId="362"/>
        </pc:sldMkLst>
      </pc:sldChg>
    </pc:docChg>
  </pc:docChgLst>
  <pc:docChgLst>
    <pc:chgData name="Jordan Weid" userId="S::jkw17b@my.fsu.edu::25039ecf-f2a6-40d3-b5a4-b5e060f6e47f" providerId="AD" clId="Web-{BFFE5041-7CEF-1AC2-3F15-859142A99035}"/>
    <pc:docChg chg="modSld">
      <pc:chgData name="Jordan Weid" userId="S::jkw17b@my.fsu.edu::25039ecf-f2a6-40d3-b5a4-b5e060f6e47f" providerId="AD" clId="Web-{BFFE5041-7CEF-1AC2-3F15-859142A99035}" dt="2021-01-29T01:23:17.558" v="1" actId="1076"/>
      <pc:docMkLst>
        <pc:docMk/>
      </pc:docMkLst>
      <pc:sldChg chg="modSp">
        <pc:chgData name="Jordan Weid" userId="S::jkw17b@my.fsu.edu::25039ecf-f2a6-40d3-b5a4-b5e060f6e47f" providerId="AD" clId="Web-{BFFE5041-7CEF-1AC2-3F15-859142A99035}" dt="2021-01-29T01:23:17.558" v="1" actId="1076"/>
        <pc:sldMkLst>
          <pc:docMk/>
          <pc:sldMk cId="1319491069" sldId="346"/>
        </pc:sldMkLst>
        <pc:picChg chg="mod">
          <ac:chgData name="Jordan Weid" userId="S::jkw17b@my.fsu.edu::25039ecf-f2a6-40d3-b5a4-b5e060f6e47f" providerId="AD" clId="Web-{BFFE5041-7CEF-1AC2-3F15-859142A99035}" dt="2021-01-29T01:23:17.558" v="1" actId="1076"/>
          <ac:picMkLst>
            <pc:docMk/>
            <pc:sldMk cId="1319491069" sldId="346"/>
            <ac:picMk id="12" creationId="{6822CC7A-F934-4DD5-8111-1FDFFFFE8970}"/>
          </ac:picMkLst>
        </pc:picChg>
      </pc:sldChg>
    </pc:docChg>
  </pc:docChgLst>
  <pc:docChgLst>
    <pc:chgData name="Jordan Weid" userId="S::jkw17b@my.fsu.edu::25039ecf-f2a6-40d3-b5a4-b5e060f6e47f" providerId="AD" clId="Web-{0763ED6C-D1E6-E1A1-CFE5-1EB5D878C634}"/>
    <pc:docChg chg="delSld modSld modSection">
      <pc:chgData name="Jordan Weid" userId="S::jkw17b@my.fsu.edu::25039ecf-f2a6-40d3-b5a4-b5e060f6e47f" providerId="AD" clId="Web-{0763ED6C-D1E6-E1A1-CFE5-1EB5D878C634}" dt="2021-01-21T01:25:29.099" v="116" actId="1076"/>
      <pc:docMkLst>
        <pc:docMk/>
      </pc:docMkLst>
      <pc:sldChg chg="del">
        <pc:chgData name="Jordan Weid" userId="S::jkw17b@my.fsu.edu::25039ecf-f2a6-40d3-b5a4-b5e060f6e47f" providerId="AD" clId="Web-{0763ED6C-D1E6-E1A1-CFE5-1EB5D878C634}" dt="2021-01-21T00:01:18.765" v="69"/>
        <pc:sldMkLst>
          <pc:docMk/>
          <pc:sldMk cId="578721825" sldId="321"/>
        </pc:sldMkLst>
      </pc:sldChg>
      <pc:sldChg chg="modSp">
        <pc:chgData name="Jordan Weid" userId="S::jkw17b@my.fsu.edu::25039ecf-f2a6-40d3-b5a4-b5e060f6e47f" providerId="AD" clId="Web-{0763ED6C-D1E6-E1A1-CFE5-1EB5D878C634}" dt="2021-01-20T23:01:06.821" v="68" actId="20577"/>
        <pc:sldMkLst>
          <pc:docMk/>
          <pc:sldMk cId="3156197501" sldId="328"/>
        </pc:sldMkLst>
        <pc:spChg chg="mod">
          <ac:chgData name="Jordan Weid" userId="S::jkw17b@my.fsu.edu::25039ecf-f2a6-40d3-b5a4-b5e060f6e47f" providerId="AD" clId="Web-{0763ED6C-D1E6-E1A1-CFE5-1EB5D878C634}" dt="2021-01-20T23:01:06.821" v="68" actId="20577"/>
          <ac:spMkLst>
            <pc:docMk/>
            <pc:sldMk cId="3156197501" sldId="328"/>
            <ac:spMk id="16" creationId="{0ACEE531-3654-4BC3-B152-78395B2F3DC4}"/>
          </ac:spMkLst>
        </pc:spChg>
      </pc:sldChg>
      <pc:sldChg chg="modSp">
        <pc:chgData name="Jordan Weid" userId="S::jkw17b@my.fsu.edu::25039ecf-f2a6-40d3-b5a4-b5e060f6e47f" providerId="AD" clId="Web-{0763ED6C-D1E6-E1A1-CFE5-1EB5D878C634}" dt="2021-01-20T22:48:48.494" v="4" actId="20577"/>
        <pc:sldMkLst>
          <pc:docMk/>
          <pc:sldMk cId="2855655696" sldId="329"/>
        </pc:sldMkLst>
        <pc:spChg chg="mod">
          <ac:chgData name="Jordan Weid" userId="S::jkw17b@my.fsu.edu::25039ecf-f2a6-40d3-b5a4-b5e060f6e47f" providerId="AD" clId="Web-{0763ED6C-D1E6-E1A1-CFE5-1EB5D878C634}" dt="2021-01-20T22:48:48.494" v="4" actId="20577"/>
          <ac:spMkLst>
            <pc:docMk/>
            <pc:sldMk cId="2855655696" sldId="329"/>
            <ac:spMk id="6" creationId="{3E9E202D-B0D9-467F-8CB7-A6850F2FACD8}"/>
          </ac:spMkLst>
        </pc:spChg>
      </pc:sldChg>
      <pc:sldChg chg="modSp">
        <pc:chgData name="Jordan Weid" userId="S::jkw17b@my.fsu.edu::25039ecf-f2a6-40d3-b5a4-b5e060f6e47f" providerId="AD" clId="Web-{0763ED6C-D1E6-E1A1-CFE5-1EB5D878C634}" dt="2021-01-20T22:48:22.289" v="0" actId="20577"/>
        <pc:sldMkLst>
          <pc:docMk/>
          <pc:sldMk cId="3619313222" sldId="333"/>
        </pc:sldMkLst>
        <pc:spChg chg="mod">
          <ac:chgData name="Jordan Weid" userId="S::jkw17b@my.fsu.edu::25039ecf-f2a6-40d3-b5a4-b5e060f6e47f" providerId="AD" clId="Web-{0763ED6C-D1E6-E1A1-CFE5-1EB5D878C634}" dt="2021-01-20T22:48:22.289" v="0" actId="20577"/>
          <ac:spMkLst>
            <pc:docMk/>
            <pc:sldMk cId="3619313222" sldId="333"/>
            <ac:spMk id="2" creationId="{39A1382E-ADA7-442D-BB8A-1D3D00B04AF9}"/>
          </ac:spMkLst>
        </pc:spChg>
      </pc:sldChg>
      <pc:sldChg chg="modSp">
        <pc:chgData name="Jordan Weid" userId="S::jkw17b@my.fsu.edu::25039ecf-f2a6-40d3-b5a4-b5e060f6e47f" providerId="AD" clId="Web-{0763ED6C-D1E6-E1A1-CFE5-1EB5D878C634}" dt="2021-01-20T22:48:29.258" v="1" actId="20577"/>
        <pc:sldMkLst>
          <pc:docMk/>
          <pc:sldMk cId="3654896208" sldId="334"/>
        </pc:sldMkLst>
        <pc:spChg chg="mod">
          <ac:chgData name="Jordan Weid" userId="S::jkw17b@my.fsu.edu::25039ecf-f2a6-40d3-b5a4-b5e060f6e47f" providerId="AD" clId="Web-{0763ED6C-D1E6-E1A1-CFE5-1EB5D878C634}" dt="2021-01-20T22:48:29.258" v="1" actId="20577"/>
          <ac:spMkLst>
            <pc:docMk/>
            <pc:sldMk cId="3654896208" sldId="334"/>
            <ac:spMk id="5" creationId="{5E50AF06-A8FC-4B2F-AABF-051BAE858B76}"/>
          </ac:spMkLst>
        </pc:spChg>
      </pc:sldChg>
      <pc:sldChg chg="modSp">
        <pc:chgData name="Jordan Weid" userId="S::jkw17b@my.fsu.edu::25039ecf-f2a6-40d3-b5a4-b5e060f6e47f" providerId="AD" clId="Web-{0763ED6C-D1E6-E1A1-CFE5-1EB5D878C634}" dt="2021-01-20T22:56:29.022" v="5" actId="20577"/>
        <pc:sldMkLst>
          <pc:docMk/>
          <pc:sldMk cId="2256494658" sldId="336"/>
        </pc:sldMkLst>
        <pc:spChg chg="mod">
          <ac:chgData name="Jordan Weid" userId="S::jkw17b@my.fsu.edu::25039ecf-f2a6-40d3-b5a4-b5e060f6e47f" providerId="AD" clId="Web-{0763ED6C-D1E6-E1A1-CFE5-1EB5D878C634}" dt="2021-01-20T22:56:29.022" v="5" actId="20577"/>
          <ac:spMkLst>
            <pc:docMk/>
            <pc:sldMk cId="2256494658" sldId="336"/>
            <ac:spMk id="6" creationId="{035E8BB7-F324-4340-A4D9-7FB95E7D49AA}"/>
          </ac:spMkLst>
        </pc:spChg>
      </pc:sldChg>
      <pc:sldChg chg="modSp">
        <pc:chgData name="Jordan Weid" userId="S::jkw17b@my.fsu.edu::25039ecf-f2a6-40d3-b5a4-b5e060f6e47f" providerId="AD" clId="Web-{0763ED6C-D1E6-E1A1-CFE5-1EB5D878C634}" dt="2021-01-21T01:25:29.099" v="116" actId="1076"/>
        <pc:sldMkLst>
          <pc:docMk/>
          <pc:sldMk cId="1319491069" sldId="346"/>
        </pc:sldMkLst>
        <pc:spChg chg="mod">
          <ac:chgData name="Jordan Weid" userId="S::jkw17b@my.fsu.edu::25039ecf-f2a6-40d3-b5a4-b5e060f6e47f" providerId="AD" clId="Web-{0763ED6C-D1E6-E1A1-CFE5-1EB5D878C634}" dt="2021-01-21T01:25:23.771" v="114" actId="20577"/>
          <ac:spMkLst>
            <pc:docMk/>
            <pc:sldMk cId="1319491069" sldId="346"/>
            <ac:spMk id="3" creationId="{D899A4BA-E3B6-405E-93B3-7F3CA781FFC0}"/>
          </ac:spMkLst>
        </pc:spChg>
        <pc:spChg chg="mod">
          <ac:chgData name="Jordan Weid" userId="S::jkw17b@my.fsu.edu::25039ecf-f2a6-40d3-b5a4-b5e060f6e47f" providerId="AD" clId="Web-{0763ED6C-D1E6-E1A1-CFE5-1EB5D878C634}" dt="2021-01-21T01:24:00.847" v="81" actId="688"/>
          <ac:spMkLst>
            <pc:docMk/>
            <pc:sldMk cId="1319491069" sldId="346"/>
            <ac:spMk id="6" creationId="{5EBEC7F1-EE1D-46C1-957B-57DC0B9AEA24}"/>
          </ac:spMkLst>
        </pc:spChg>
        <pc:picChg chg="mod">
          <ac:chgData name="Jordan Weid" userId="S::jkw17b@my.fsu.edu::25039ecf-f2a6-40d3-b5a4-b5e060f6e47f" providerId="AD" clId="Web-{0763ED6C-D1E6-E1A1-CFE5-1EB5D878C634}" dt="2021-01-21T01:23:38.909" v="77" actId="14100"/>
          <ac:picMkLst>
            <pc:docMk/>
            <pc:sldMk cId="1319491069" sldId="346"/>
            <ac:picMk id="12" creationId="{6822CC7A-F934-4DD5-8111-1FDFFFFE8970}"/>
          </ac:picMkLst>
        </pc:picChg>
        <pc:cxnChg chg="mod">
          <ac:chgData name="Jordan Weid" userId="S::jkw17b@my.fsu.edu::25039ecf-f2a6-40d3-b5a4-b5e060f6e47f" providerId="AD" clId="Web-{0763ED6C-D1E6-E1A1-CFE5-1EB5D878C634}" dt="2021-01-21T01:25:29.099" v="116" actId="1076"/>
          <ac:cxnSpMkLst>
            <pc:docMk/>
            <pc:sldMk cId="1319491069" sldId="346"/>
            <ac:cxnSpMk id="14" creationId="{A00BB694-7B12-499D-A48B-9E9880A349BB}"/>
          </ac:cxnSpMkLst>
        </pc:cxnChg>
      </pc:sldChg>
    </pc:docChg>
  </pc:docChgLst>
  <pc:docChgLst>
    <pc:chgData name="Kevin Hartzog" userId="S::kph16b@my.fsu.edu::2d0d7d09-b618-4b26-9315-177ec755fecb" providerId="AD" clId="Web-{9DDDAD9F-D0E2-B000-C373-EF97EF7B0766}"/>
    <pc:docChg chg="modSld">
      <pc:chgData name="Kevin Hartzog" userId="S::kph16b@my.fsu.edu::2d0d7d09-b618-4b26-9315-177ec755fecb" providerId="AD" clId="Web-{9DDDAD9F-D0E2-B000-C373-EF97EF7B0766}" dt="2021-02-22T21:42:48.802" v="183"/>
      <pc:docMkLst>
        <pc:docMk/>
      </pc:docMkLst>
      <pc:sldChg chg="modNotes">
        <pc:chgData name="Kevin Hartzog" userId="S::kph16b@my.fsu.edu::2d0d7d09-b618-4b26-9315-177ec755fecb" providerId="AD" clId="Web-{9DDDAD9F-D0E2-B000-C373-EF97EF7B0766}" dt="2021-02-22T21:39:40.311" v="159"/>
        <pc:sldMkLst>
          <pc:docMk/>
          <pc:sldMk cId="648234626" sldId="303"/>
        </pc:sldMkLst>
      </pc:sldChg>
      <pc:sldChg chg="modNotes">
        <pc:chgData name="Kevin Hartzog" userId="S::kph16b@my.fsu.edu::2d0d7d09-b618-4b26-9315-177ec755fecb" providerId="AD" clId="Web-{9DDDAD9F-D0E2-B000-C373-EF97EF7B0766}" dt="2021-02-22T21:38:07.277" v="45"/>
        <pc:sldMkLst>
          <pc:docMk/>
          <pc:sldMk cId="3156197501" sldId="328"/>
        </pc:sldMkLst>
      </pc:sldChg>
      <pc:sldChg chg="modNotes">
        <pc:chgData name="Kevin Hartzog" userId="S::kph16b@my.fsu.edu::2d0d7d09-b618-4b26-9315-177ec755fecb" providerId="AD" clId="Web-{9DDDAD9F-D0E2-B000-C373-EF97EF7B0766}" dt="2021-02-22T21:42:48.802" v="183"/>
        <pc:sldMkLst>
          <pc:docMk/>
          <pc:sldMk cId="3029221945" sldId="358"/>
        </pc:sldMkLst>
      </pc:sldChg>
    </pc:docChg>
  </pc:docChgLst>
  <pc:docChgLst>
    <pc:chgData name="Michael Corak" userId="S::msc16b@my.fsu.edu::615b6d99-8539-45c4-ad5c-788cf156598d" providerId="AD" clId="Web-{8CED3B7B-6C47-A67A-2753-E5A6982C00AC}"/>
    <pc:docChg chg="delSld modSld sldOrd modSection">
      <pc:chgData name="Michael Corak" userId="S::msc16b@my.fsu.edu::615b6d99-8539-45c4-ad5c-788cf156598d" providerId="AD" clId="Web-{8CED3B7B-6C47-A67A-2753-E5A6982C00AC}" dt="2021-02-18T02:53:48.460" v="148"/>
      <pc:docMkLst>
        <pc:docMk/>
      </pc:docMkLst>
      <pc:sldChg chg="del">
        <pc:chgData name="Michael Corak" userId="S::msc16b@my.fsu.edu::615b6d99-8539-45c4-ad5c-788cf156598d" providerId="AD" clId="Web-{8CED3B7B-6C47-A67A-2753-E5A6982C00AC}" dt="2021-02-18T00:07:06.755" v="72"/>
        <pc:sldMkLst>
          <pc:docMk/>
          <pc:sldMk cId="2530284072" sldId="323"/>
        </pc:sldMkLst>
      </pc:sldChg>
      <pc:sldChg chg="delSp modSp">
        <pc:chgData name="Michael Corak" userId="S::msc16b@my.fsu.edu::615b6d99-8539-45c4-ad5c-788cf156598d" providerId="AD" clId="Web-{8CED3B7B-6C47-A67A-2753-E5A6982C00AC}" dt="2021-02-18T02:33:50.204" v="140" actId="1076"/>
        <pc:sldMkLst>
          <pc:docMk/>
          <pc:sldMk cId="3654896208" sldId="334"/>
        </pc:sldMkLst>
        <pc:spChg chg="mod">
          <ac:chgData name="Michael Corak" userId="S::msc16b@my.fsu.edu::615b6d99-8539-45c4-ad5c-788cf156598d" providerId="AD" clId="Web-{8CED3B7B-6C47-A67A-2753-E5A6982C00AC}" dt="2021-02-18T02:33:23.110" v="137" actId="1076"/>
          <ac:spMkLst>
            <pc:docMk/>
            <pc:sldMk cId="3654896208" sldId="334"/>
            <ac:spMk id="10" creationId="{E97C58CA-988A-4A1A-8C96-195EC82E4496}"/>
          </ac:spMkLst>
        </pc:spChg>
        <pc:spChg chg="mod">
          <ac:chgData name="Michael Corak" userId="S::msc16b@my.fsu.edu::615b6d99-8539-45c4-ad5c-788cf156598d" providerId="AD" clId="Web-{8CED3B7B-6C47-A67A-2753-E5A6982C00AC}" dt="2021-02-18T02:33:50.204" v="140" actId="1076"/>
          <ac:spMkLst>
            <pc:docMk/>
            <pc:sldMk cId="3654896208" sldId="334"/>
            <ac:spMk id="11" creationId="{DA436A11-3288-4EB7-BD26-0FC53C1EC505}"/>
          </ac:spMkLst>
        </pc:spChg>
        <pc:spChg chg="mod">
          <ac:chgData name="Michael Corak" userId="S::msc16b@my.fsu.edu::615b6d99-8539-45c4-ad5c-788cf156598d" providerId="AD" clId="Web-{8CED3B7B-6C47-A67A-2753-E5A6982C00AC}" dt="2021-02-18T02:25:40.067" v="96" actId="20577"/>
          <ac:spMkLst>
            <pc:docMk/>
            <pc:sldMk cId="3654896208" sldId="334"/>
            <ac:spMk id="12" creationId="{CFD4A022-20F2-4C96-A44D-478FEF0F82F8}"/>
          </ac:spMkLst>
        </pc:spChg>
        <pc:spChg chg="mod">
          <ac:chgData name="Michael Corak" userId="S::msc16b@my.fsu.edu::615b6d99-8539-45c4-ad5c-788cf156598d" providerId="AD" clId="Web-{8CED3B7B-6C47-A67A-2753-E5A6982C00AC}" dt="2021-02-18T02:26:45.989" v="103" actId="1076"/>
          <ac:spMkLst>
            <pc:docMk/>
            <pc:sldMk cId="3654896208" sldId="334"/>
            <ac:spMk id="13" creationId="{87B427DE-CE19-4AB0-8BB1-C4BDCD0C545A}"/>
          </ac:spMkLst>
        </pc:spChg>
        <pc:picChg chg="mod">
          <ac:chgData name="Michael Corak" userId="S::msc16b@my.fsu.edu::615b6d99-8539-45c4-ad5c-788cf156598d" providerId="AD" clId="Web-{8CED3B7B-6C47-A67A-2753-E5A6982C00AC}" dt="2021-02-18T02:33:20.001" v="136" actId="1076"/>
          <ac:picMkLst>
            <pc:docMk/>
            <pc:sldMk cId="3654896208" sldId="334"/>
            <ac:picMk id="2" creationId="{02F752FD-A669-4BA4-B7A8-E6EFA9537491}"/>
          </ac:picMkLst>
        </pc:picChg>
        <pc:picChg chg="del">
          <ac:chgData name="Michael Corak" userId="S::msc16b@my.fsu.edu::615b6d99-8539-45c4-ad5c-788cf156598d" providerId="AD" clId="Web-{8CED3B7B-6C47-A67A-2753-E5A6982C00AC}" dt="2021-02-18T02:25:34.567" v="77"/>
          <ac:picMkLst>
            <pc:docMk/>
            <pc:sldMk cId="3654896208" sldId="334"/>
            <ac:picMk id="23" creationId="{4E933C97-0BA2-41AE-81B8-6CB3257217AC}"/>
          </ac:picMkLst>
        </pc:picChg>
        <pc:picChg chg="mod">
          <ac:chgData name="Michael Corak" userId="S::msc16b@my.fsu.edu::615b6d99-8539-45c4-ad5c-788cf156598d" providerId="AD" clId="Web-{8CED3B7B-6C47-A67A-2753-E5A6982C00AC}" dt="2021-02-18T02:33:37.173" v="138" actId="1076"/>
          <ac:picMkLst>
            <pc:docMk/>
            <pc:sldMk cId="3654896208" sldId="334"/>
            <ac:picMk id="41" creationId="{787CAE7E-2E10-4A6F-A8EE-C83F9D2E206D}"/>
          </ac:picMkLst>
        </pc:picChg>
        <pc:picChg chg="mod">
          <ac:chgData name="Michael Corak" userId="S::msc16b@my.fsu.edu::615b6d99-8539-45c4-ad5c-788cf156598d" providerId="AD" clId="Web-{8CED3B7B-6C47-A67A-2753-E5A6982C00AC}" dt="2021-02-18T02:33:41.032" v="139" actId="1076"/>
          <ac:picMkLst>
            <pc:docMk/>
            <pc:sldMk cId="3654896208" sldId="334"/>
            <ac:picMk id="47" creationId="{C04B8FAD-2161-4AFE-B785-07B070D368ED}"/>
          </ac:picMkLst>
        </pc:picChg>
      </pc:sldChg>
      <pc:sldChg chg="modSp">
        <pc:chgData name="Michael Corak" userId="S::msc16b@my.fsu.edu::615b6d99-8539-45c4-ad5c-788cf156598d" providerId="AD" clId="Web-{8CED3B7B-6C47-A67A-2753-E5A6982C00AC}" dt="2021-02-18T00:05:13.209" v="71" actId="20577"/>
        <pc:sldMkLst>
          <pc:docMk/>
          <pc:sldMk cId="3451319465" sldId="335"/>
        </pc:sldMkLst>
        <pc:spChg chg="mod">
          <ac:chgData name="Michael Corak" userId="S::msc16b@my.fsu.edu::615b6d99-8539-45c4-ad5c-788cf156598d" providerId="AD" clId="Web-{8CED3B7B-6C47-A67A-2753-E5A6982C00AC}" dt="2021-02-18T00:05:13.209" v="71" actId="20577"/>
          <ac:spMkLst>
            <pc:docMk/>
            <pc:sldMk cId="3451319465" sldId="335"/>
            <ac:spMk id="2" creationId="{0A61836E-BB68-480B-AAEF-1952E1EE6902}"/>
          </ac:spMkLst>
        </pc:spChg>
      </pc:sldChg>
      <pc:sldChg chg="addSp delSp modSp mod modClrScheme chgLayout">
        <pc:chgData name="Michael Corak" userId="S::msc16b@my.fsu.edu::615b6d99-8539-45c4-ad5c-788cf156598d" providerId="AD" clId="Web-{8CED3B7B-6C47-A67A-2753-E5A6982C00AC}" dt="2021-02-18T02:48:39.009" v="145"/>
        <pc:sldMkLst>
          <pc:docMk/>
          <pc:sldMk cId="2256494658" sldId="336"/>
        </pc:sldMkLst>
        <pc:spChg chg="mod">
          <ac:chgData name="Michael Corak" userId="S::msc16b@my.fsu.edu::615b6d99-8539-45c4-ad5c-788cf156598d" providerId="AD" clId="Web-{8CED3B7B-6C47-A67A-2753-E5A6982C00AC}" dt="2021-02-18T02:48:39.009" v="145"/>
          <ac:spMkLst>
            <pc:docMk/>
            <pc:sldMk cId="2256494658" sldId="336"/>
            <ac:spMk id="2" creationId="{5E50DB93-9189-4ACA-B10F-75B32A7449A7}"/>
          </ac:spMkLst>
        </pc:spChg>
        <pc:spChg chg="mod">
          <ac:chgData name="Michael Corak" userId="S::msc16b@my.fsu.edu::615b6d99-8539-45c4-ad5c-788cf156598d" providerId="AD" clId="Web-{8CED3B7B-6C47-A67A-2753-E5A6982C00AC}" dt="2021-02-18T02:48:39.009" v="145"/>
          <ac:spMkLst>
            <pc:docMk/>
            <pc:sldMk cId="2256494658" sldId="336"/>
            <ac:spMk id="4" creationId="{6AECF071-0291-47C8-AB52-D3B39AA4AF95}"/>
          </ac:spMkLst>
        </pc:spChg>
        <pc:spChg chg="del">
          <ac:chgData name="Michael Corak" userId="S::msc16b@my.fsu.edu::615b6d99-8539-45c4-ad5c-788cf156598d" providerId="AD" clId="Web-{8CED3B7B-6C47-A67A-2753-E5A6982C00AC}" dt="2021-02-18T02:27:09.239" v="104"/>
          <ac:spMkLst>
            <pc:docMk/>
            <pc:sldMk cId="2256494658" sldId="336"/>
            <ac:spMk id="6" creationId="{035E8BB7-F324-4340-A4D9-7FB95E7D49AA}"/>
          </ac:spMkLst>
        </pc:spChg>
        <pc:spChg chg="mod">
          <ac:chgData name="Michael Corak" userId="S::msc16b@my.fsu.edu::615b6d99-8539-45c4-ad5c-788cf156598d" providerId="AD" clId="Web-{8CED3B7B-6C47-A67A-2753-E5A6982C00AC}" dt="2021-02-18T02:48:39.009" v="145"/>
          <ac:spMkLst>
            <pc:docMk/>
            <pc:sldMk cId="2256494658" sldId="336"/>
            <ac:spMk id="11" creationId="{426C1862-1749-43FF-9B6C-38AA58942790}"/>
          </ac:spMkLst>
        </pc:spChg>
        <pc:spChg chg="add mod">
          <ac:chgData name="Michael Corak" userId="S::msc16b@my.fsu.edu::615b6d99-8539-45c4-ad5c-788cf156598d" providerId="AD" clId="Web-{8CED3B7B-6C47-A67A-2753-E5A6982C00AC}" dt="2021-02-18T02:29:50.534" v="124" actId="14100"/>
          <ac:spMkLst>
            <pc:docMk/>
            <pc:sldMk cId="2256494658" sldId="336"/>
            <ac:spMk id="17" creationId="{C6A3B56B-666A-41CA-AFD5-F38F6D3869F1}"/>
          </ac:spMkLst>
        </pc:spChg>
        <pc:graphicFrameChg chg="add mod modGraphic">
          <ac:chgData name="Michael Corak" userId="S::msc16b@my.fsu.edu::615b6d99-8539-45c4-ad5c-788cf156598d" providerId="AD" clId="Web-{8CED3B7B-6C47-A67A-2753-E5A6982C00AC}" dt="2021-02-18T02:48:39.009" v="145"/>
          <ac:graphicFrameMkLst>
            <pc:docMk/>
            <pc:sldMk cId="2256494658" sldId="336"/>
            <ac:graphicFrameMk id="13" creationId="{6BE0F3D9-46AA-4048-ACE4-A926D3382ADE}"/>
          </ac:graphicFrameMkLst>
        </pc:graphicFrameChg>
      </pc:sldChg>
      <pc:sldChg chg="modSp">
        <pc:chgData name="Michael Corak" userId="S::msc16b@my.fsu.edu::615b6d99-8539-45c4-ad5c-788cf156598d" providerId="AD" clId="Web-{8CED3B7B-6C47-A67A-2753-E5A6982C00AC}" dt="2021-02-17T22:24:53.635" v="40" actId="20577"/>
        <pc:sldMkLst>
          <pc:docMk/>
          <pc:sldMk cId="3122220862" sldId="337"/>
        </pc:sldMkLst>
        <pc:spChg chg="mod">
          <ac:chgData name="Michael Corak" userId="S::msc16b@my.fsu.edu::615b6d99-8539-45c4-ad5c-788cf156598d" providerId="AD" clId="Web-{8CED3B7B-6C47-A67A-2753-E5A6982C00AC}" dt="2021-02-17T22:24:53.635" v="40" actId="20577"/>
          <ac:spMkLst>
            <pc:docMk/>
            <pc:sldMk cId="3122220862" sldId="337"/>
            <ac:spMk id="2" creationId="{5E50DB93-9189-4ACA-B10F-75B32A7449A7}"/>
          </ac:spMkLst>
        </pc:spChg>
      </pc:sldChg>
      <pc:sldChg chg="addSp delSp modSp mod modClrScheme chgLayout">
        <pc:chgData name="Michael Corak" userId="S::msc16b@my.fsu.edu::615b6d99-8539-45c4-ad5c-788cf156598d" providerId="AD" clId="Web-{8CED3B7B-6C47-A67A-2753-E5A6982C00AC}" dt="2021-02-18T02:24:36.177" v="76"/>
        <pc:sldMkLst>
          <pc:docMk/>
          <pc:sldMk cId="2581207861" sldId="340"/>
        </pc:sldMkLst>
        <pc:spChg chg="mod">
          <ac:chgData name="Michael Corak" userId="S::msc16b@my.fsu.edu::615b6d99-8539-45c4-ad5c-788cf156598d" providerId="AD" clId="Web-{8CED3B7B-6C47-A67A-2753-E5A6982C00AC}" dt="2021-02-18T02:24:36.177" v="76"/>
          <ac:spMkLst>
            <pc:docMk/>
            <pc:sldMk cId="2581207861" sldId="340"/>
            <ac:spMk id="2" creationId="{346E6C51-FB69-4F84-BDC8-A1032D9C5B44}"/>
          </ac:spMkLst>
        </pc:spChg>
        <pc:spChg chg="mod ord">
          <ac:chgData name="Michael Corak" userId="S::msc16b@my.fsu.edu::615b6d99-8539-45c4-ad5c-788cf156598d" providerId="AD" clId="Web-{8CED3B7B-6C47-A67A-2753-E5A6982C00AC}" dt="2021-02-18T02:24:36.177" v="76"/>
          <ac:spMkLst>
            <pc:docMk/>
            <pc:sldMk cId="2581207861" sldId="340"/>
            <ac:spMk id="3" creationId="{FD50D746-D228-4248-9275-E24BB7224E4F}"/>
          </ac:spMkLst>
        </pc:spChg>
        <pc:spChg chg="mod">
          <ac:chgData name="Michael Corak" userId="S::msc16b@my.fsu.edu::615b6d99-8539-45c4-ad5c-788cf156598d" providerId="AD" clId="Web-{8CED3B7B-6C47-A67A-2753-E5A6982C00AC}" dt="2021-02-18T02:24:36.177" v="76"/>
          <ac:spMkLst>
            <pc:docMk/>
            <pc:sldMk cId="2581207861" sldId="340"/>
            <ac:spMk id="10" creationId="{2C0FACBF-506B-4F5B-ACB3-3182F2041B12}"/>
          </ac:spMkLst>
        </pc:spChg>
        <pc:spChg chg="del">
          <ac:chgData name="Michael Corak" userId="S::msc16b@my.fsu.edu::615b6d99-8539-45c4-ad5c-788cf156598d" providerId="AD" clId="Web-{8CED3B7B-6C47-A67A-2753-E5A6982C00AC}" dt="2021-02-18T02:24:36.177" v="76"/>
          <ac:spMkLst>
            <pc:docMk/>
            <pc:sldMk cId="2581207861" sldId="340"/>
            <ac:spMk id="16" creationId="{0ACEE531-3654-4BC3-B152-78395B2F3DC4}"/>
          </ac:spMkLst>
        </pc:spChg>
        <pc:graphicFrameChg chg="add">
          <ac:chgData name="Michael Corak" userId="S::msc16b@my.fsu.edu::615b6d99-8539-45c4-ad5c-788cf156598d" providerId="AD" clId="Web-{8CED3B7B-6C47-A67A-2753-E5A6982C00AC}" dt="2021-02-18T02:24:36.177" v="76"/>
          <ac:graphicFrameMkLst>
            <pc:docMk/>
            <pc:sldMk cId="2581207861" sldId="340"/>
            <ac:graphicFrameMk id="18" creationId="{1B1E77F2-5CA9-4A48-8E8D-F2515AF15970}"/>
          </ac:graphicFrameMkLst>
        </pc:graphicFrameChg>
      </pc:sldChg>
      <pc:sldChg chg="del">
        <pc:chgData name="Michael Corak" userId="S::msc16b@my.fsu.edu::615b6d99-8539-45c4-ad5c-788cf156598d" providerId="AD" clId="Web-{8CED3B7B-6C47-A67A-2753-E5A6982C00AC}" dt="2021-02-18T00:07:09.895" v="73"/>
        <pc:sldMkLst>
          <pc:docMk/>
          <pc:sldMk cId="1296597565" sldId="341"/>
        </pc:sldMkLst>
      </pc:sldChg>
      <pc:sldChg chg="modSp">
        <pc:chgData name="Michael Corak" userId="S::msc16b@my.fsu.edu::615b6d99-8539-45c4-ad5c-788cf156598d" providerId="AD" clId="Web-{8CED3B7B-6C47-A67A-2753-E5A6982C00AC}" dt="2021-02-18T00:04:23.178" v="64" actId="20577"/>
        <pc:sldMkLst>
          <pc:docMk/>
          <pc:sldMk cId="711204463" sldId="342"/>
        </pc:sldMkLst>
        <pc:spChg chg="mod">
          <ac:chgData name="Michael Corak" userId="S::msc16b@my.fsu.edu::615b6d99-8539-45c4-ad5c-788cf156598d" providerId="AD" clId="Web-{8CED3B7B-6C47-A67A-2753-E5A6982C00AC}" dt="2021-02-18T00:04:23.178" v="64" actId="20577"/>
          <ac:spMkLst>
            <pc:docMk/>
            <pc:sldMk cId="711204463" sldId="342"/>
            <ac:spMk id="2" creationId="{0D1EFE10-18B7-44DC-9E50-3B71C9764278}"/>
          </ac:spMkLst>
        </pc:spChg>
      </pc:sldChg>
      <pc:sldChg chg="modSp del">
        <pc:chgData name="Michael Corak" userId="S::msc16b@my.fsu.edu::615b6d99-8539-45c4-ad5c-788cf156598d" providerId="AD" clId="Web-{8CED3B7B-6C47-A67A-2753-E5A6982C00AC}" dt="2021-02-18T01:28:37.062" v="74"/>
        <pc:sldMkLst>
          <pc:docMk/>
          <pc:sldMk cId="4101312617" sldId="344"/>
        </pc:sldMkLst>
        <pc:spChg chg="mod">
          <ac:chgData name="Michael Corak" userId="S::msc16b@my.fsu.edu::615b6d99-8539-45c4-ad5c-788cf156598d" providerId="AD" clId="Web-{8CED3B7B-6C47-A67A-2753-E5A6982C00AC}" dt="2021-02-17T22:25:35.120" v="46" actId="20577"/>
          <ac:spMkLst>
            <pc:docMk/>
            <pc:sldMk cId="4101312617" sldId="344"/>
            <ac:spMk id="2" creationId="{0D1EFE10-18B7-44DC-9E50-3B71C9764278}"/>
          </ac:spMkLst>
        </pc:spChg>
      </pc:sldChg>
      <pc:sldChg chg="modSp del">
        <pc:chgData name="Michael Corak" userId="S::msc16b@my.fsu.edu::615b6d99-8539-45c4-ad5c-788cf156598d" providerId="AD" clId="Web-{8CED3B7B-6C47-A67A-2753-E5A6982C00AC}" dt="2021-02-18T01:28:43.515" v="75"/>
        <pc:sldMkLst>
          <pc:docMk/>
          <pc:sldMk cId="2833406561" sldId="345"/>
        </pc:sldMkLst>
        <pc:spChg chg="mod">
          <ac:chgData name="Michael Corak" userId="S::msc16b@my.fsu.edu::615b6d99-8539-45c4-ad5c-788cf156598d" providerId="AD" clId="Web-{8CED3B7B-6C47-A67A-2753-E5A6982C00AC}" dt="2021-02-17T22:25:41.228" v="56" actId="20577"/>
          <ac:spMkLst>
            <pc:docMk/>
            <pc:sldMk cId="2833406561" sldId="345"/>
            <ac:spMk id="2" creationId="{8A88F916-E63A-479F-8AF5-B54651738C0F}"/>
          </ac:spMkLst>
        </pc:spChg>
      </pc:sldChg>
      <pc:sldChg chg="ord">
        <pc:chgData name="Michael Corak" userId="S::msc16b@my.fsu.edu::615b6d99-8539-45c4-ad5c-788cf156598d" providerId="AD" clId="Web-{8CED3B7B-6C47-A67A-2753-E5A6982C00AC}" dt="2021-02-17T22:25:21.416" v="41"/>
        <pc:sldMkLst>
          <pc:docMk/>
          <pc:sldMk cId="1319491069" sldId="346"/>
        </pc:sldMkLst>
      </pc:sldChg>
      <pc:sldChg chg="modSp">
        <pc:chgData name="Michael Corak" userId="S::msc16b@my.fsu.edu::615b6d99-8539-45c4-ad5c-788cf156598d" providerId="AD" clId="Web-{8CED3B7B-6C47-A67A-2753-E5A6982C00AC}" dt="2021-02-17T22:26:02.525" v="58" actId="20577"/>
        <pc:sldMkLst>
          <pc:docMk/>
          <pc:sldMk cId="2030369367" sldId="347"/>
        </pc:sldMkLst>
        <pc:spChg chg="mod">
          <ac:chgData name="Michael Corak" userId="S::msc16b@my.fsu.edu::615b6d99-8539-45c4-ad5c-788cf156598d" providerId="AD" clId="Web-{8CED3B7B-6C47-A67A-2753-E5A6982C00AC}" dt="2021-02-17T22:26:02.525" v="58" actId="20577"/>
          <ac:spMkLst>
            <pc:docMk/>
            <pc:sldMk cId="2030369367" sldId="347"/>
            <ac:spMk id="2" creationId="{BB098B6F-78EA-41B7-A5AB-C0C9B88AB48F}"/>
          </ac:spMkLst>
        </pc:spChg>
      </pc:sldChg>
      <pc:sldChg chg="addSp delSp modSp">
        <pc:chgData name="Michael Corak" userId="S::msc16b@my.fsu.edu::615b6d99-8539-45c4-ad5c-788cf156598d" providerId="AD" clId="Web-{8CED3B7B-6C47-A67A-2753-E5A6982C00AC}" dt="2021-02-18T02:49:01.228" v="147" actId="20577"/>
        <pc:sldMkLst>
          <pc:docMk/>
          <pc:sldMk cId="1930341667" sldId="349"/>
        </pc:sldMkLst>
        <pc:spChg chg="mod">
          <ac:chgData name="Michael Corak" userId="S::msc16b@my.fsu.edu::615b6d99-8539-45c4-ad5c-788cf156598d" providerId="AD" clId="Web-{8CED3B7B-6C47-A67A-2753-E5A6982C00AC}" dt="2021-02-18T02:49:01.228" v="147" actId="20577"/>
          <ac:spMkLst>
            <pc:docMk/>
            <pc:sldMk cId="1930341667" sldId="349"/>
            <ac:spMk id="2" creationId="{3ABB693C-1476-495D-81D3-7E8A8DAF34CE}"/>
          </ac:spMkLst>
        </pc:spChg>
        <pc:spChg chg="del">
          <ac:chgData name="Michael Corak" userId="S::msc16b@my.fsu.edu::615b6d99-8539-45c4-ad5c-788cf156598d" providerId="AD" clId="Web-{8CED3B7B-6C47-A67A-2753-E5A6982C00AC}" dt="2021-02-18T02:45:26.901" v="141"/>
          <ac:spMkLst>
            <pc:docMk/>
            <pc:sldMk cId="1930341667" sldId="349"/>
            <ac:spMk id="3" creationId="{15823C50-F74C-4C5C-BDD7-562CE907BA25}"/>
          </ac:spMkLst>
        </pc:spChg>
        <pc:spChg chg="mod">
          <ac:chgData name="Michael Corak" userId="S::msc16b@my.fsu.edu::615b6d99-8539-45c4-ad5c-788cf156598d" providerId="AD" clId="Web-{8CED3B7B-6C47-A67A-2753-E5A6982C00AC}" dt="2021-02-18T02:45:26.901" v="141"/>
          <ac:spMkLst>
            <pc:docMk/>
            <pc:sldMk cId="1930341667" sldId="349"/>
            <ac:spMk id="4" creationId="{2F84F098-2D0B-40E8-986B-C55AA32ECC59}"/>
          </ac:spMkLst>
        </pc:spChg>
        <pc:spChg chg="del">
          <ac:chgData name="Michael Corak" userId="S::msc16b@my.fsu.edu::615b6d99-8539-45c4-ad5c-788cf156598d" providerId="AD" clId="Web-{8CED3B7B-6C47-A67A-2753-E5A6982C00AC}" dt="2021-02-18T02:45:26.901" v="141"/>
          <ac:spMkLst>
            <pc:docMk/>
            <pc:sldMk cId="1930341667" sldId="349"/>
            <ac:spMk id="5" creationId="{9538FCEF-AAFD-43B1-8C9B-F731BE496BBA}"/>
          </ac:spMkLst>
        </pc:spChg>
        <pc:spChg chg="add del">
          <ac:chgData name="Michael Corak" userId="S::msc16b@my.fsu.edu::615b6d99-8539-45c4-ad5c-788cf156598d" providerId="AD" clId="Web-{8CED3B7B-6C47-A67A-2753-E5A6982C00AC}" dt="2021-02-18T02:48:23.228" v="144"/>
          <ac:spMkLst>
            <pc:docMk/>
            <pc:sldMk cId="1930341667" sldId="349"/>
            <ac:spMk id="11" creationId="{A5CF59FB-E0D2-4456-B396-CB9E47D81711}"/>
          </ac:spMkLst>
        </pc:spChg>
        <pc:spChg chg="add">
          <ac:chgData name="Michael Corak" userId="S::msc16b@my.fsu.edu::615b6d99-8539-45c4-ad5c-788cf156598d" providerId="AD" clId="Web-{8CED3B7B-6C47-A67A-2753-E5A6982C00AC}" dt="2021-02-18T02:48:23.228" v="144"/>
          <ac:spMkLst>
            <pc:docMk/>
            <pc:sldMk cId="1930341667" sldId="349"/>
            <ac:spMk id="16" creationId="{29D4C3C6-3585-47D3-964E-B24A88F3A76D}"/>
          </ac:spMkLst>
        </pc:spChg>
        <pc:graphicFrameChg chg="add mod modGraphic">
          <ac:chgData name="Michael Corak" userId="S::msc16b@my.fsu.edu::615b6d99-8539-45c4-ad5c-788cf156598d" providerId="AD" clId="Web-{8CED3B7B-6C47-A67A-2753-E5A6982C00AC}" dt="2021-02-18T02:48:23.228" v="144"/>
          <ac:graphicFrameMkLst>
            <pc:docMk/>
            <pc:sldMk cId="1930341667" sldId="349"/>
            <ac:graphicFrameMk id="7" creationId="{6CF7AF1C-4F30-4143-9F54-4F65AAFD47D7}"/>
          </ac:graphicFrameMkLst>
        </pc:graphicFrameChg>
      </pc:sldChg>
      <pc:sldChg chg="modSp ord">
        <pc:chgData name="Michael Corak" userId="S::msc16b@my.fsu.edu::615b6d99-8539-45c4-ad5c-788cf156598d" providerId="AD" clId="Web-{8CED3B7B-6C47-A67A-2753-E5A6982C00AC}" dt="2021-02-17T22:26:21.337" v="59"/>
        <pc:sldMkLst>
          <pc:docMk/>
          <pc:sldMk cId="3735882185" sldId="350"/>
        </pc:sldMkLst>
        <pc:spChg chg="mod">
          <ac:chgData name="Michael Corak" userId="S::msc16b@my.fsu.edu::615b6d99-8539-45c4-ad5c-788cf156598d" providerId="AD" clId="Web-{8CED3B7B-6C47-A67A-2753-E5A6982C00AC}" dt="2021-02-17T22:23:23.417" v="13" actId="14100"/>
          <ac:spMkLst>
            <pc:docMk/>
            <pc:sldMk cId="3735882185" sldId="350"/>
            <ac:spMk id="3" creationId="{04921E90-00FB-4FF3-A814-43BA40053A2E}"/>
          </ac:spMkLst>
        </pc:spChg>
      </pc:sldChg>
      <pc:sldChg chg="modSp ord">
        <pc:chgData name="Michael Corak" userId="S::msc16b@my.fsu.edu::615b6d99-8539-45c4-ad5c-788cf156598d" providerId="AD" clId="Web-{8CED3B7B-6C47-A67A-2753-E5A6982C00AC}" dt="2021-02-17T22:26:32.744" v="60"/>
        <pc:sldMkLst>
          <pc:docMk/>
          <pc:sldMk cId="2890972103" sldId="351"/>
        </pc:sldMkLst>
        <pc:spChg chg="mod">
          <ac:chgData name="Michael Corak" userId="S::msc16b@my.fsu.edu::615b6d99-8539-45c4-ad5c-788cf156598d" providerId="AD" clId="Web-{8CED3B7B-6C47-A67A-2753-E5A6982C00AC}" dt="2021-02-17T22:23:56.198" v="32" actId="14100"/>
          <ac:spMkLst>
            <pc:docMk/>
            <pc:sldMk cId="2890972103" sldId="351"/>
            <ac:spMk id="3" creationId="{C79E8E65-6220-48AC-B7BB-373DB21D45DD}"/>
          </ac:spMkLst>
        </pc:spChg>
      </pc:sldChg>
      <pc:sldChg chg="del">
        <pc:chgData name="Michael Corak" userId="S::msc16b@my.fsu.edu::615b6d99-8539-45c4-ad5c-788cf156598d" providerId="AD" clId="Web-{8CED3B7B-6C47-A67A-2753-E5A6982C00AC}" dt="2021-02-18T02:32:04.908" v="127"/>
        <pc:sldMkLst>
          <pc:docMk/>
          <pc:sldMk cId="3701371309" sldId="353"/>
        </pc:sldMkLst>
      </pc:sldChg>
      <pc:sldChg chg="del">
        <pc:chgData name="Michael Corak" userId="S::msc16b@my.fsu.edu::615b6d99-8539-45c4-ad5c-788cf156598d" providerId="AD" clId="Web-{8CED3B7B-6C47-A67A-2753-E5A6982C00AC}" dt="2021-02-18T02:53:48.460" v="148"/>
        <pc:sldMkLst>
          <pc:docMk/>
          <pc:sldMk cId="4052496715" sldId="357"/>
        </pc:sldMkLst>
      </pc:sldChg>
    </pc:docChg>
  </pc:docChgLst>
  <pc:docChgLst>
    <pc:chgData name="Kevin Hartzog" userId="S::kph16b@my.fsu.edu::2d0d7d09-b618-4b26-9315-177ec755fecb" providerId="AD" clId="Web-{B23D17A3-A3CA-D448-C9A4-5E8A74F2B009}"/>
    <pc:docChg chg="modSld">
      <pc:chgData name="Kevin Hartzog" userId="S::kph16b@my.fsu.edu::2d0d7d09-b618-4b26-9315-177ec755fecb" providerId="AD" clId="Web-{B23D17A3-A3CA-D448-C9A4-5E8A74F2B009}" dt="2021-02-22T22:54:05.189" v="490"/>
      <pc:docMkLst>
        <pc:docMk/>
      </pc:docMkLst>
      <pc:sldChg chg="modNotes">
        <pc:chgData name="Kevin Hartzog" userId="S::kph16b@my.fsu.edu::2d0d7d09-b618-4b26-9315-177ec755fecb" providerId="AD" clId="Web-{B23D17A3-A3CA-D448-C9A4-5E8A74F2B009}" dt="2021-02-22T22:54:05.189" v="490"/>
        <pc:sldMkLst>
          <pc:docMk/>
          <pc:sldMk cId="3122220862" sldId="337"/>
        </pc:sldMkLst>
      </pc:sldChg>
      <pc:sldChg chg="modNotes">
        <pc:chgData name="Kevin Hartzog" userId="S::kph16b@my.fsu.edu::2d0d7d09-b618-4b26-9315-177ec755fecb" providerId="AD" clId="Web-{B23D17A3-A3CA-D448-C9A4-5E8A74F2B009}" dt="2021-02-22T22:48:25.258" v="485"/>
        <pc:sldMkLst>
          <pc:docMk/>
          <pc:sldMk cId="3850458438" sldId="338"/>
        </pc:sldMkLst>
      </pc:sldChg>
      <pc:sldChg chg="modNotes">
        <pc:chgData name="Kevin Hartzog" userId="S::kph16b@my.fsu.edu::2d0d7d09-b618-4b26-9315-177ec755fecb" providerId="AD" clId="Web-{B23D17A3-A3CA-D448-C9A4-5E8A74F2B009}" dt="2021-02-22T22:44:50.722" v="410"/>
        <pc:sldMkLst>
          <pc:docMk/>
          <pc:sldMk cId="2112160249" sldId="339"/>
        </pc:sldMkLst>
      </pc:sldChg>
      <pc:sldChg chg="modNotes">
        <pc:chgData name="Kevin Hartzog" userId="S::kph16b@my.fsu.edu::2d0d7d09-b618-4b26-9315-177ec755fecb" providerId="AD" clId="Web-{B23D17A3-A3CA-D448-C9A4-5E8A74F2B009}" dt="2021-02-22T22:25:53.787" v="202"/>
        <pc:sldMkLst>
          <pc:docMk/>
          <pc:sldMk cId="432336591" sldId="355"/>
        </pc:sldMkLst>
      </pc:sldChg>
      <pc:sldChg chg="modNotes">
        <pc:chgData name="Kevin Hartzog" userId="S::kph16b@my.fsu.edu::2d0d7d09-b618-4b26-9315-177ec755fecb" providerId="AD" clId="Web-{B23D17A3-A3CA-D448-C9A4-5E8A74F2B009}" dt="2021-02-22T22:23:50.502" v="114"/>
        <pc:sldMkLst>
          <pc:docMk/>
          <pc:sldMk cId="127385756" sldId="356"/>
        </pc:sldMkLst>
      </pc:sldChg>
      <pc:sldChg chg="modNotes">
        <pc:chgData name="Kevin Hartzog" userId="S::kph16b@my.fsu.edu::2d0d7d09-b618-4b26-9315-177ec755fecb" providerId="AD" clId="Web-{B23D17A3-A3CA-D448-C9A4-5E8A74F2B009}" dt="2021-02-22T22:14:00.565" v="113"/>
        <pc:sldMkLst>
          <pc:docMk/>
          <pc:sldMk cId="3029221945" sldId="358"/>
        </pc:sldMkLst>
      </pc:sldChg>
    </pc:docChg>
  </pc:docChgLst>
  <pc:docChgLst>
    <pc:chgData name="Jordan Weid" userId="S::jkw17b@my.fsu.edu::25039ecf-f2a6-40d3-b5a4-b5e060f6e47f" providerId="AD" clId="Web-{2F6D8D38-FCF4-153D-68BB-3A1B19C5D84B}"/>
    <pc:docChg chg="modSld">
      <pc:chgData name="Jordan Weid" userId="S::jkw17b@my.fsu.edu::25039ecf-f2a6-40d3-b5a4-b5e060f6e47f" providerId="AD" clId="Web-{2F6D8D38-FCF4-153D-68BB-3A1B19C5D84B}" dt="2021-01-20T02:26:25.989" v="11" actId="20577"/>
      <pc:docMkLst>
        <pc:docMk/>
      </pc:docMkLst>
      <pc:sldChg chg="modSp">
        <pc:chgData name="Jordan Weid" userId="S::jkw17b@my.fsu.edu::25039ecf-f2a6-40d3-b5a4-b5e060f6e47f" providerId="AD" clId="Web-{2F6D8D38-FCF4-153D-68BB-3A1B19C5D84B}" dt="2021-01-20T02:26:25.989" v="11" actId="20577"/>
        <pc:sldMkLst>
          <pc:docMk/>
          <pc:sldMk cId="1633132510" sldId="319"/>
        </pc:sldMkLst>
        <pc:spChg chg="mod">
          <ac:chgData name="Jordan Weid" userId="S::jkw17b@my.fsu.edu::25039ecf-f2a6-40d3-b5a4-b5e060f6e47f" providerId="AD" clId="Web-{2F6D8D38-FCF4-153D-68BB-3A1B19C5D84B}" dt="2021-01-20T02:26:25.989" v="11" actId="20577"/>
          <ac:spMkLst>
            <pc:docMk/>
            <pc:sldMk cId="1633132510" sldId="319"/>
            <ac:spMk id="3" creationId="{889F3CC9-CB7B-42FE-9B80-3FBE7539CFAA}"/>
          </ac:spMkLst>
        </pc:spChg>
      </pc:sldChg>
    </pc:docChg>
  </pc:docChgLst>
  <pc:docChgLst>
    <pc:chgData name="Michael Corak" userId="S::msc16b@my.fsu.edu::615b6d99-8539-45c4-ad5c-788cf156598d" providerId="AD" clId="Web-{ED8FDA21-1C6C-404B-A1BF-CB03A46821FF}"/>
    <pc:docChg chg="delSld modSld modSection">
      <pc:chgData name="Michael Corak" userId="S::msc16b@my.fsu.edu::615b6d99-8539-45c4-ad5c-788cf156598d" providerId="AD" clId="Web-{ED8FDA21-1C6C-404B-A1BF-CB03A46821FF}" dt="2021-01-20T18:39:26.676" v="18" actId="1076"/>
      <pc:docMkLst>
        <pc:docMk/>
      </pc:docMkLst>
      <pc:sldChg chg="del">
        <pc:chgData name="Michael Corak" userId="S::msc16b@my.fsu.edu::615b6d99-8539-45c4-ad5c-788cf156598d" providerId="AD" clId="Web-{ED8FDA21-1C6C-404B-A1BF-CB03A46821FF}" dt="2021-01-20T18:21:03.009" v="14"/>
        <pc:sldMkLst>
          <pc:docMk/>
          <pc:sldMk cId="1393502280" sldId="315"/>
        </pc:sldMkLst>
      </pc:sldChg>
      <pc:sldChg chg="modSp">
        <pc:chgData name="Michael Corak" userId="S::msc16b@my.fsu.edu::615b6d99-8539-45c4-ad5c-788cf156598d" providerId="AD" clId="Web-{ED8FDA21-1C6C-404B-A1BF-CB03A46821FF}" dt="2021-01-20T18:11:07.596" v="7" actId="20577"/>
        <pc:sldMkLst>
          <pc:docMk/>
          <pc:sldMk cId="3156197501" sldId="328"/>
        </pc:sldMkLst>
        <pc:spChg chg="mod">
          <ac:chgData name="Michael Corak" userId="S::msc16b@my.fsu.edu::615b6d99-8539-45c4-ad5c-788cf156598d" providerId="AD" clId="Web-{ED8FDA21-1C6C-404B-A1BF-CB03A46821FF}" dt="2021-01-20T18:11:07.596" v="7" actId="20577"/>
          <ac:spMkLst>
            <pc:docMk/>
            <pc:sldMk cId="3156197501" sldId="328"/>
            <ac:spMk id="16" creationId="{0ACEE531-3654-4BC3-B152-78395B2F3DC4}"/>
          </ac:spMkLst>
        </pc:spChg>
      </pc:sldChg>
      <pc:sldChg chg="modSp">
        <pc:chgData name="Michael Corak" userId="S::msc16b@my.fsu.edu::615b6d99-8539-45c4-ad5c-788cf156598d" providerId="AD" clId="Web-{ED8FDA21-1C6C-404B-A1BF-CB03A46821FF}" dt="2021-01-20T18:12:54.912" v="8" actId="20577"/>
        <pc:sldMkLst>
          <pc:docMk/>
          <pc:sldMk cId="3451319465" sldId="335"/>
        </pc:sldMkLst>
        <pc:spChg chg="mod">
          <ac:chgData name="Michael Corak" userId="S::msc16b@my.fsu.edu::615b6d99-8539-45c4-ad5c-788cf156598d" providerId="AD" clId="Web-{ED8FDA21-1C6C-404B-A1BF-CB03A46821FF}" dt="2021-01-20T18:12:54.912" v="8" actId="20577"/>
          <ac:spMkLst>
            <pc:docMk/>
            <pc:sldMk cId="3451319465" sldId="335"/>
            <ac:spMk id="3" creationId="{889F3CC9-CB7B-42FE-9B80-3FBE7539CFAA}"/>
          </ac:spMkLst>
        </pc:spChg>
      </pc:sldChg>
      <pc:sldChg chg="modSp">
        <pc:chgData name="Michael Corak" userId="S::msc16b@my.fsu.edu::615b6d99-8539-45c4-ad5c-788cf156598d" providerId="AD" clId="Web-{ED8FDA21-1C6C-404B-A1BF-CB03A46821FF}" dt="2021-01-20T18:13:02.178" v="9" actId="20577"/>
        <pc:sldMkLst>
          <pc:docMk/>
          <pc:sldMk cId="2256494658" sldId="336"/>
        </pc:sldMkLst>
        <pc:spChg chg="mod">
          <ac:chgData name="Michael Corak" userId="S::msc16b@my.fsu.edu::615b6d99-8539-45c4-ad5c-788cf156598d" providerId="AD" clId="Web-{ED8FDA21-1C6C-404B-A1BF-CB03A46821FF}" dt="2021-01-20T18:13:02.178" v="9" actId="20577"/>
          <ac:spMkLst>
            <pc:docMk/>
            <pc:sldMk cId="2256494658" sldId="336"/>
            <ac:spMk id="6" creationId="{035E8BB7-F324-4340-A4D9-7FB95E7D49AA}"/>
          </ac:spMkLst>
        </pc:spChg>
      </pc:sldChg>
      <pc:sldChg chg="modSp">
        <pc:chgData name="Michael Corak" userId="S::msc16b@my.fsu.edu::615b6d99-8539-45c4-ad5c-788cf156598d" providerId="AD" clId="Web-{ED8FDA21-1C6C-404B-A1BF-CB03A46821FF}" dt="2021-01-20T18:13:09.741" v="10" actId="20577"/>
        <pc:sldMkLst>
          <pc:docMk/>
          <pc:sldMk cId="3122220862" sldId="337"/>
        </pc:sldMkLst>
        <pc:spChg chg="mod">
          <ac:chgData name="Michael Corak" userId="S::msc16b@my.fsu.edu::615b6d99-8539-45c4-ad5c-788cf156598d" providerId="AD" clId="Web-{ED8FDA21-1C6C-404B-A1BF-CB03A46821FF}" dt="2021-01-20T18:13:09.741" v="10" actId="20577"/>
          <ac:spMkLst>
            <pc:docMk/>
            <pc:sldMk cId="3122220862" sldId="337"/>
            <ac:spMk id="3" creationId="{183FD7D5-8D44-4AF5-A46A-29CA50443600}"/>
          </ac:spMkLst>
        </pc:spChg>
      </pc:sldChg>
      <pc:sldChg chg="modSp">
        <pc:chgData name="Michael Corak" userId="S::msc16b@my.fsu.edu::615b6d99-8539-45c4-ad5c-788cf156598d" providerId="AD" clId="Web-{ED8FDA21-1C6C-404B-A1BF-CB03A46821FF}" dt="2021-01-20T18:39:26.676" v="18" actId="1076"/>
        <pc:sldMkLst>
          <pc:docMk/>
          <pc:sldMk cId="3850458438" sldId="338"/>
        </pc:sldMkLst>
        <pc:spChg chg="mod">
          <ac:chgData name="Michael Corak" userId="S::msc16b@my.fsu.edu::615b6d99-8539-45c4-ad5c-788cf156598d" providerId="AD" clId="Web-{ED8FDA21-1C6C-404B-A1BF-CB03A46821FF}" dt="2021-01-20T18:39:22.050" v="17" actId="1076"/>
          <ac:spMkLst>
            <pc:docMk/>
            <pc:sldMk cId="3850458438" sldId="338"/>
            <ac:spMk id="3" creationId="{183FD7D5-8D44-4AF5-A46A-29CA50443600}"/>
          </ac:spMkLst>
        </pc:spChg>
        <pc:spChg chg="mod">
          <ac:chgData name="Michael Corak" userId="S::msc16b@my.fsu.edu::615b6d99-8539-45c4-ad5c-788cf156598d" providerId="AD" clId="Web-{ED8FDA21-1C6C-404B-A1BF-CB03A46821FF}" dt="2021-01-20T18:39:26.676" v="18" actId="1076"/>
          <ac:spMkLst>
            <pc:docMk/>
            <pc:sldMk cId="3850458438" sldId="338"/>
            <ac:spMk id="9" creationId="{7A2B0D16-3B86-4DA7-8955-9A077E8150A0}"/>
          </ac:spMkLst>
        </pc:spChg>
      </pc:sldChg>
      <pc:sldChg chg="modSp">
        <pc:chgData name="Michael Corak" userId="S::msc16b@my.fsu.edu::615b6d99-8539-45c4-ad5c-788cf156598d" providerId="AD" clId="Web-{ED8FDA21-1C6C-404B-A1BF-CB03A46821FF}" dt="2021-01-20T18:13:27.132" v="11" actId="1076"/>
        <pc:sldMkLst>
          <pc:docMk/>
          <pc:sldMk cId="2112160249" sldId="339"/>
        </pc:sldMkLst>
        <pc:spChg chg="mod">
          <ac:chgData name="Michael Corak" userId="S::msc16b@my.fsu.edu::615b6d99-8539-45c4-ad5c-788cf156598d" providerId="AD" clId="Web-{ED8FDA21-1C6C-404B-A1BF-CB03A46821FF}" dt="2021-01-20T18:13:27.132" v="11" actId="1076"/>
          <ac:spMkLst>
            <pc:docMk/>
            <pc:sldMk cId="2112160249" sldId="339"/>
            <ac:spMk id="3" creationId="{183FD7D5-8D44-4AF5-A46A-29CA50443600}"/>
          </ac:spMkLst>
        </pc:spChg>
      </pc:sldChg>
    </pc:docChg>
  </pc:docChgLst>
  <pc:docChgLst>
    <pc:chgData name="Jordan Weid" userId="S::jkw17b@my.fsu.edu::25039ecf-f2a6-40d3-b5a4-b5e060f6e47f" providerId="AD" clId="Web-{427D3756-32E8-0379-15D5-D1692755DD87}"/>
    <pc:docChg chg="modSld">
      <pc:chgData name="Jordan Weid" userId="S::jkw17b@my.fsu.edu::25039ecf-f2a6-40d3-b5a4-b5e060f6e47f" providerId="AD" clId="Web-{427D3756-32E8-0379-15D5-D1692755DD87}" dt="2021-01-20T18:15:49.283" v="10" actId="20577"/>
      <pc:docMkLst>
        <pc:docMk/>
      </pc:docMkLst>
      <pc:sldChg chg="modSp">
        <pc:chgData name="Jordan Weid" userId="S::jkw17b@my.fsu.edu::25039ecf-f2a6-40d3-b5a4-b5e060f6e47f" providerId="AD" clId="Web-{427D3756-32E8-0379-15D5-D1692755DD87}" dt="2021-01-20T18:15:49.283" v="10" actId="20577"/>
        <pc:sldMkLst>
          <pc:docMk/>
          <pc:sldMk cId="648234626" sldId="303"/>
        </pc:sldMkLst>
        <pc:spChg chg="mod">
          <ac:chgData name="Jordan Weid" userId="S::jkw17b@my.fsu.edu::25039ecf-f2a6-40d3-b5a4-b5e060f6e47f" providerId="AD" clId="Web-{427D3756-32E8-0379-15D5-D1692755DD87}" dt="2021-01-20T18:15:49.283" v="10" actId="20577"/>
          <ac:spMkLst>
            <pc:docMk/>
            <pc:sldMk cId="648234626" sldId="303"/>
            <ac:spMk id="11" creationId="{3C638EBA-4FB5-4285-B1D0-EAEDA6B7B43D}"/>
          </ac:spMkLst>
        </pc:spChg>
      </pc:sldChg>
    </pc:docChg>
  </pc:docChgLst>
  <pc:docChgLst>
    <pc:chgData name="Jordan Weid" userId="S::jkw17b@my.fsu.edu::25039ecf-f2a6-40d3-b5a4-b5e060f6e47f" providerId="AD" clId="Web-{0B7EA77C-FAEA-CE7F-ECCA-8E2DD8266860}"/>
    <pc:docChg chg="addSld modSld sldOrd modSection">
      <pc:chgData name="Jordan Weid" userId="S::jkw17b@my.fsu.edu::25039ecf-f2a6-40d3-b5a4-b5e060f6e47f" providerId="AD" clId="Web-{0B7EA77C-FAEA-CE7F-ECCA-8E2DD8266860}" dt="2021-02-18T04:24:36.303" v="422"/>
      <pc:docMkLst>
        <pc:docMk/>
      </pc:docMkLst>
      <pc:sldChg chg="modSp">
        <pc:chgData name="Jordan Weid" userId="S::jkw17b@my.fsu.edu::25039ecf-f2a6-40d3-b5a4-b5e060f6e47f" providerId="AD" clId="Web-{0B7EA77C-FAEA-CE7F-ECCA-8E2DD8266860}" dt="2021-02-18T04:22:30.533" v="420" actId="20577"/>
        <pc:sldMkLst>
          <pc:docMk/>
          <pc:sldMk cId="3156197501" sldId="328"/>
        </pc:sldMkLst>
        <pc:spChg chg="mod">
          <ac:chgData name="Jordan Weid" userId="S::jkw17b@my.fsu.edu::25039ecf-f2a6-40d3-b5a4-b5e060f6e47f" providerId="AD" clId="Web-{0B7EA77C-FAEA-CE7F-ECCA-8E2DD8266860}" dt="2021-02-18T04:11:54.123" v="336" actId="20577"/>
          <ac:spMkLst>
            <pc:docMk/>
            <pc:sldMk cId="3156197501" sldId="328"/>
            <ac:spMk id="2" creationId="{346E6C51-FB69-4F84-BDC8-A1032D9C5B44}"/>
          </ac:spMkLst>
        </pc:spChg>
        <pc:spChg chg="mod">
          <ac:chgData name="Jordan Weid" userId="S::jkw17b@my.fsu.edu::25039ecf-f2a6-40d3-b5a4-b5e060f6e47f" providerId="AD" clId="Web-{0B7EA77C-FAEA-CE7F-ECCA-8E2DD8266860}" dt="2021-02-18T04:22:30.533" v="420" actId="20577"/>
          <ac:spMkLst>
            <pc:docMk/>
            <pc:sldMk cId="3156197501" sldId="328"/>
            <ac:spMk id="16" creationId="{0ACEE531-3654-4BC3-B152-78395B2F3DC4}"/>
          </ac:spMkLst>
        </pc:spChg>
      </pc:sldChg>
      <pc:sldChg chg="modSp">
        <pc:chgData name="Jordan Weid" userId="S::jkw17b@my.fsu.edu::25039ecf-f2a6-40d3-b5a4-b5e060f6e47f" providerId="AD" clId="Web-{0B7EA77C-FAEA-CE7F-ECCA-8E2DD8266860}" dt="2021-02-18T04:12:19.405" v="350" actId="20577"/>
        <pc:sldMkLst>
          <pc:docMk/>
          <pc:sldMk cId="2855655696" sldId="329"/>
        </pc:sldMkLst>
        <pc:spChg chg="mod">
          <ac:chgData name="Jordan Weid" userId="S::jkw17b@my.fsu.edu::25039ecf-f2a6-40d3-b5a4-b5e060f6e47f" providerId="AD" clId="Web-{0B7EA77C-FAEA-CE7F-ECCA-8E2DD8266860}" dt="2021-02-18T04:12:19.405" v="350" actId="20577"/>
          <ac:spMkLst>
            <pc:docMk/>
            <pc:sldMk cId="2855655696" sldId="329"/>
            <ac:spMk id="2" creationId="{1C653652-1441-4986-83E5-F987D9A97AB5}"/>
          </ac:spMkLst>
        </pc:spChg>
        <pc:spChg chg="mod">
          <ac:chgData name="Jordan Weid" userId="S::jkw17b@my.fsu.edu::25039ecf-f2a6-40d3-b5a4-b5e060f6e47f" providerId="AD" clId="Web-{0B7EA77C-FAEA-CE7F-ECCA-8E2DD8266860}" dt="2021-02-18T02:12:44.188" v="2" actId="20577"/>
          <ac:spMkLst>
            <pc:docMk/>
            <pc:sldMk cId="2855655696" sldId="329"/>
            <ac:spMk id="17" creationId="{B450458E-257B-4711-9F74-038E592CFB1E}"/>
          </ac:spMkLst>
        </pc:spChg>
      </pc:sldChg>
      <pc:sldChg chg="modSp">
        <pc:chgData name="Jordan Weid" userId="S::jkw17b@my.fsu.edu::25039ecf-f2a6-40d3-b5a4-b5e060f6e47f" providerId="AD" clId="Web-{0B7EA77C-FAEA-CE7F-ECCA-8E2DD8266860}" dt="2021-02-18T04:11:48.138" v="328" actId="20577"/>
        <pc:sldMkLst>
          <pc:docMk/>
          <pc:sldMk cId="3619313222" sldId="333"/>
        </pc:sldMkLst>
        <pc:spChg chg="mod">
          <ac:chgData name="Jordan Weid" userId="S::jkw17b@my.fsu.edu::25039ecf-f2a6-40d3-b5a4-b5e060f6e47f" providerId="AD" clId="Web-{0B7EA77C-FAEA-CE7F-ECCA-8E2DD8266860}" dt="2021-02-18T04:11:48.138" v="328" actId="20577"/>
          <ac:spMkLst>
            <pc:docMk/>
            <pc:sldMk cId="3619313222" sldId="333"/>
            <ac:spMk id="5" creationId="{5DD717D9-9250-42F9-BAC1-7A107EE3657E}"/>
          </ac:spMkLst>
        </pc:spChg>
      </pc:sldChg>
      <pc:sldChg chg="modSp">
        <pc:chgData name="Jordan Weid" userId="S::jkw17b@my.fsu.edu::25039ecf-f2a6-40d3-b5a4-b5e060f6e47f" providerId="AD" clId="Web-{0B7EA77C-FAEA-CE7F-ECCA-8E2DD8266860}" dt="2021-02-18T04:11:41.935" v="321" actId="20577"/>
        <pc:sldMkLst>
          <pc:docMk/>
          <pc:sldMk cId="3654896208" sldId="334"/>
        </pc:sldMkLst>
        <pc:spChg chg="mod">
          <ac:chgData name="Jordan Weid" userId="S::jkw17b@my.fsu.edu::25039ecf-f2a6-40d3-b5a4-b5e060f6e47f" providerId="AD" clId="Web-{0B7EA77C-FAEA-CE7F-ECCA-8E2DD8266860}" dt="2021-02-18T04:11:41.935" v="321" actId="20577"/>
          <ac:spMkLst>
            <pc:docMk/>
            <pc:sldMk cId="3654896208" sldId="334"/>
            <ac:spMk id="79" creationId="{2E356737-EEAF-4759-B728-5613892CC4EF}"/>
          </ac:spMkLst>
        </pc:spChg>
      </pc:sldChg>
      <pc:sldChg chg="addSp delSp modSp">
        <pc:chgData name="Jordan Weid" userId="S::jkw17b@my.fsu.edu::25039ecf-f2a6-40d3-b5a4-b5e060f6e47f" providerId="AD" clId="Web-{0B7EA77C-FAEA-CE7F-ECCA-8E2DD8266860}" dt="2021-02-18T04:21:06.265" v="419" actId="1076"/>
        <pc:sldMkLst>
          <pc:docMk/>
          <pc:sldMk cId="2256494658" sldId="336"/>
        </pc:sldMkLst>
        <pc:spChg chg="mod">
          <ac:chgData name="Jordan Weid" userId="S::jkw17b@my.fsu.edu::25039ecf-f2a6-40d3-b5a4-b5e060f6e47f" providerId="AD" clId="Web-{0B7EA77C-FAEA-CE7F-ECCA-8E2DD8266860}" dt="2021-02-18T04:13:07.297" v="377" actId="20577"/>
          <ac:spMkLst>
            <pc:docMk/>
            <pc:sldMk cId="2256494658" sldId="336"/>
            <ac:spMk id="11" creationId="{426C1862-1749-43FF-9B6C-38AA58942790}"/>
          </ac:spMkLst>
        </pc:spChg>
        <pc:spChg chg="del">
          <ac:chgData name="Jordan Weid" userId="S::jkw17b@my.fsu.edu::25039ecf-f2a6-40d3-b5a4-b5e060f6e47f" providerId="AD" clId="Web-{0B7EA77C-FAEA-CE7F-ECCA-8E2DD8266860}" dt="2021-02-18T02:30:31.167" v="22"/>
          <ac:spMkLst>
            <pc:docMk/>
            <pc:sldMk cId="2256494658" sldId="336"/>
            <ac:spMk id="17" creationId="{C6A3B56B-666A-41CA-AFD5-F38F6D3869F1}"/>
          </ac:spMkLst>
        </pc:spChg>
        <pc:graphicFrameChg chg="mod modGraphic">
          <ac:chgData name="Jordan Weid" userId="S::jkw17b@my.fsu.edu::25039ecf-f2a6-40d3-b5a4-b5e060f6e47f" providerId="AD" clId="Web-{0B7EA77C-FAEA-CE7F-ECCA-8E2DD8266860}" dt="2021-02-18T04:19:07.542" v="415" actId="1076"/>
          <ac:graphicFrameMkLst>
            <pc:docMk/>
            <pc:sldMk cId="2256494658" sldId="336"/>
            <ac:graphicFrameMk id="13" creationId="{6BE0F3D9-46AA-4048-ACE4-A926D3382ADE}"/>
          </ac:graphicFrameMkLst>
        </pc:graphicFrameChg>
        <pc:picChg chg="add mod">
          <ac:chgData name="Jordan Weid" userId="S::jkw17b@my.fsu.edu::25039ecf-f2a6-40d3-b5a4-b5e060f6e47f" providerId="AD" clId="Web-{0B7EA77C-FAEA-CE7F-ECCA-8E2DD8266860}" dt="2021-02-18T04:21:06.265" v="419" actId="1076"/>
          <ac:picMkLst>
            <pc:docMk/>
            <pc:sldMk cId="2256494658" sldId="336"/>
            <ac:picMk id="56" creationId="{1FC7DE3F-505D-4F7D-A3C1-A2DE4B3E1873}"/>
          </ac:picMkLst>
        </pc:picChg>
      </pc:sldChg>
      <pc:sldChg chg="modSp">
        <pc:chgData name="Jordan Weid" userId="S::jkw17b@my.fsu.edu::25039ecf-f2a6-40d3-b5a4-b5e060f6e47f" providerId="AD" clId="Web-{0B7EA77C-FAEA-CE7F-ECCA-8E2DD8266860}" dt="2021-02-18T04:13:15.141" v="385" actId="20577"/>
        <pc:sldMkLst>
          <pc:docMk/>
          <pc:sldMk cId="3122220862" sldId="337"/>
        </pc:sldMkLst>
        <pc:spChg chg="mod">
          <ac:chgData name="Jordan Weid" userId="S::jkw17b@my.fsu.edu::25039ecf-f2a6-40d3-b5a4-b5e060f6e47f" providerId="AD" clId="Web-{0B7EA77C-FAEA-CE7F-ECCA-8E2DD8266860}" dt="2021-02-18T04:13:15.141" v="385" actId="20577"/>
          <ac:spMkLst>
            <pc:docMk/>
            <pc:sldMk cId="3122220862" sldId="337"/>
            <ac:spMk id="10" creationId="{660CF12F-CBF6-4C1E-8AC8-4212B6E1C087}"/>
          </ac:spMkLst>
        </pc:spChg>
      </pc:sldChg>
      <pc:sldChg chg="modSp">
        <pc:chgData name="Jordan Weid" userId="S::jkw17b@my.fsu.edu::25039ecf-f2a6-40d3-b5a4-b5e060f6e47f" providerId="AD" clId="Web-{0B7EA77C-FAEA-CE7F-ECCA-8E2DD8266860}" dt="2021-02-18T04:12:56.640" v="370" actId="20577"/>
        <pc:sldMkLst>
          <pc:docMk/>
          <pc:sldMk cId="3850458438" sldId="338"/>
        </pc:sldMkLst>
        <pc:spChg chg="mod">
          <ac:chgData name="Jordan Weid" userId="S::jkw17b@my.fsu.edu::25039ecf-f2a6-40d3-b5a4-b5e060f6e47f" providerId="AD" clId="Web-{0B7EA77C-FAEA-CE7F-ECCA-8E2DD8266860}" dt="2021-02-18T04:12:56.640" v="370" actId="20577"/>
          <ac:spMkLst>
            <pc:docMk/>
            <pc:sldMk cId="3850458438" sldId="338"/>
            <ac:spMk id="7" creationId="{0450FFF1-0C76-448F-B77C-6922A0E32A6D}"/>
          </ac:spMkLst>
        </pc:spChg>
      </pc:sldChg>
      <pc:sldChg chg="modSp">
        <pc:chgData name="Jordan Weid" userId="S::jkw17b@my.fsu.edu::25039ecf-f2a6-40d3-b5a4-b5e060f6e47f" providerId="AD" clId="Web-{0B7EA77C-FAEA-CE7F-ECCA-8E2DD8266860}" dt="2021-02-18T04:12:43.874" v="364" actId="20577"/>
        <pc:sldMkLst>
          <pc:docMk/>
          <pc:sldMk cId="2112160249" sldId="339"/>
        </pc:sldMkLst>
        <pc:spChg chg="mod">
          <ac:chgData name="Jordan Weid" userId="S::jkw17b@my.fsu.edu::25039ecf-f2a6-40d3-b5a4-b5e060f6e47f" providerId="AD" clId="Web-{0B7EA77C-FAEA-CE7F-ECCA-8E2DD8266860}" dt="2021-02-18T04:12:43.874" v="364" actId="20577"/>
          <ac:spMkLst>
            <pc:docMk/>
            <pc:sldMk cId="2112160249" sldId="339"/>
            <ac:spMk id="15" creationId="{F1FA2C98-5E86-47EF-ABC2-9957B5F6DAB1}"/>
          </ac:spMkLst>
        </pc:spChg>
      </pc:sldChg>
      <pc:sldChg chg="modSp">
        <pc:chgData name="Jordan Weid" userId="S::jkw17b@my.fsu.edu::25039ecf-f2a6-40d3-b5a4-b5e060f6e47f" providerId="AD" clId="Web-{0B7EA77C-FAEA-CE7F-ECCA-8E2DD8266860}" dt="2021-02-18T04:12:13.576" v="344" actId="1076"/>
        <pc:sldMkLst>
          <pc:docMk/>
          <pc:sldMk cId="2581207861" sldId="340"/>
        </pc:sldMkLst>
        <pc:spChg chg="mod">
          <ac:chgData name="Jordan Weid" userId="S::jkw17b@my.fsu.edu::25039ecf-f2a6-40d3-b5a4-b5e060f6e47f" providerId="AD" clId="Web-{0B7EA77C-FAEA-CE7F-ECCA-8E2DD8266860}" dt="2021-02-18T04:12:13.576" v="344" actId="1076"/>
          <ac:spMkLst>
            <pc:docMk/>
            <pc:sldMk cId="2581207861" sldId="340"/>
            <ac:spMk id="2" creationId="{346E6C51-FB69-4F84-BDC8-A1032D9C5B44}"/>
          </ac:spMkLst>
        </pc:spChg>
      </pc:sldChg>
      <pc:sldChg chg="addSp delSp modSp mod modClrScheme chgLayout">
        <pc:chgData name="Jordan Weid" userId="S::jkw17b@my.fsu.edu::25039ecf-f2a6-40d3-b5a4-b5e060f6e47f" providerId="AD" clId="Web-{0B7EA77C-FAEA-CE7F-ECCA-8E2DD8266860}" dt="2021-02-18T02:48:05.946" v="31"/>
        <pc:sldMkLst>
          <pc:docMk/>
          <pc:sldMk cId="3202944618" sldId="343"/>
        </pc:sldMkLst>
        <pc:spChg chg="mod">
          <ac:chgData name="Jordan Weid" userId="S::jkw17b@my.fsu.edu::25039ecf-f2a6-40d3-b5a4-b5e060f6e47f" providerId="AD" clId="Web-{0B7EA77C-FAEA-CE7F-ECCA-8E2DD8266860}" dt="2021-02-18T02:32:26.169" v="25"/>
          <ac:spMkLst>
            <pc:docMk/>
            <pc:sldMk cId="3202944618" sldId="343"/>
            <ac:spMk id="2" creationId="{35CF5AC2-5CDF-4EE0-8F60-69E136FD00A3}"/>
          </ac:spMkLst>
        </pc:spChg>
        <pc:spChg chg="add del">
          <ac:chgData name="Jordan Weid" userId="S::jkw17b@my.fsu.edu::25039ecf-f2a6-40d3-b5a4-b5e060f6e47f" providerId="AD" clId="Web-{0B7EA77C-FAEA-CE7F-ECCA-8E2DD8266860}" dt="2021-02-18T02:32:26.169" v="25"/>
          <ac:spMkLst>
            <pc:docMk/>
            <pc:sldMk cId="3202944618" sldId="343"/>
            <ac:spMk id="3" creationId="{15AC8729-DDDC-4C5D-B111-9F2379FCBA55}"/>
          </ac:spMkLst>
        </pc:spChg>
        <pc:spChg chg="mod">
          <ac:chgData name="Jordan Weid" userId="S::jkw17b@my.fsu.edu::25039ecf-f2a6-40d3-b5a4-b5e060f6e47f" providerId="AD" clId="Web-{0B7EA77C-FAEA-CE7F-ECCA-8E2DD8266860}" dt="2021-02-18T02:32:26.169" v="25"/>
          <ac:spMkLst>
            <pc:docMk/>
            <pc:sldMk cId="3202944618" sldId="343"/>
            <ac:spMk id="4" creationId="{3AEF010D-9111-45B7-9688-796CF0C243AC}"/>
          </ac:spMkLst>
        </pc:spChg>
        <pc:spChg chg="mod">
          <ac:chgData name="Jordan Weid" userId="S::jkw17b@my.fsu.edu::25039ecf-f2a6-40d3-b5a4-b5e060f6e47f" providerId="AD" clId="Web-{0B7EA77C-FAEA-CE7F-ECCA-8E2DD8266860}" dt="2021-02-18T02:32:26.169" v="25"/>
          <ac:spMkLst>
            <pc:docMk/>
            <pc:sldMk cId="3202944618" sldId="343"/>
            <ac:spMk id="5" creationId="{57DBEB27-4870-44EA-94E6-E2EF99E47177}"/>
          </ac:spMkLst>
        </pc:spChg>
        <pc:spChg chg="add del mod">
          <ac:chgData name="Jordan Weid" userId="S::jkw17b@my.fsu.edu::25039ecf-f2a6-40d3-b5a4-b5e060f6e47f" providerId="AD" clId="Web-{0B7EA77C-FAEA-CE7F-ECCA-8E2DD8266860}" dt="2021-02-18T02:32:26.154" v="24"/>
          <ac:spMkLst>
            <pc:docMk/>
            <pc:sldMk cId="3202944618" sldId="343"/>
            <ac:spMk id="11" creationId="{43C5C8A9-1FE6-4A62-81F2-3B1081DF1254}"/>
          </ac:spMkLst>
        </pc:spChg>
        <pc:graphicFrameChg chg="add del mod">
          <ac:chgData name="Jordan Weid" userId="S::jkw17b@my.fsu.edu::25039ecf-f2a6-40d3-b5a4-b5e060f6e47f" providerId="AD" clId="Web-{0B7EA77C-FAEA-CE7F-ECCA-8E2DD8266860}" dt="2021-02-18T02:32:26.154" v="24"/>
          <ac:graphicFrameMkLst>
            <pc:docMk/>
            <pc:sldMk cId="3202944618" sldId="343"/>
            <ac:graphicFrameMk id="7" creationId="{E9A8D191-CEEC-4FFA-A3F1-8E064969AE28}"/>
          </ac:graphicFrameMkLst>
        </pc:graphicFrameChg>
        <pc:graphicFrameChg chg="add mod modGraphic">
          <ac:chgData name="Jordan Weid" userId="S::jkw17b@my.fsu.edu::25039ecf-f2a6-40d3-b5a4-b5e060f6e47f" providerId="AD" clId="Web-{0B7EA77C-FAEA-CE7F-ECCA-8E2DD8266860}" dt="2021-02-18T02:48:05.946" v="31"/>
          <ac:graphicFrameMkLst>
            <pc:docMk/>
            <pc:sldMk cId="3202944618" sldId="343"/>
            <ac:graphicFrameMk id="8" creationId="{BF62CB91-8DD5-453E-B03C-513273957CC7}"/>
          </ac:graphicFrameMkLst>
        </pc:graphicFrameChg>
      </pc:sldChg>
      <pc:sldChg chg="modSp ord">
        <pc:chgData name="Jordan Weid" userId="S::jkw17b@my.fsu.edu::25039ecf-f2a6-40d3-b5a4-b5e060f6e47f" providerId="AD" clId="Web-{0B7EA77C-FAEA-CE7F-ECCA-8E2DD8266860}" dt="2021-02-18T04:12:32.139" v="356" actId="20577"/>
        <pc:sldMkLst>
          <pc:docMk/>
          <pc:sldMk cId="1319491069" sldId="346"/>
        </pc:sldMkLst>
        <pc:spChg chg="mod">
          <ac:chgData name="Jordan Weid" userId="S::jkw17b@my.fsu.edu::25039ecf-f2a6-40d3-b5a4-b5e060f6e47f" providerId="AD" clId="Web-{0B7EA77C-FAEA-CE7F-ECCA-8E2DD8266860}" dt="2021-02-18T04:12:32.139" v="356" actId="20577"/>
          <ac:spMkLst>
            <pc:docMk/>
            <pc:sldMk cId="1319491069" sldId="346"/>
            <ac:spMk id="16" creationId="{CE5487FB-B87E-4BC3-B044-0B5B6E7484BB}"/>
          </ac:spMkLst>
        </pc:spChg>
      </pc:sldChg>
      <pc:sldChg chg="addSp delSp modSp">
        <pc:chgData name="Jordan Weid" userId="S::jkw17b@my.fsu.edu::25039ecf-f2a6-40d3-b5a4-b5e060f6e47f" providerId="AD" clId="Web-{0B7EA77C-FAEA-CE7F-ECCA-8E2DD8266860}" dt="2021-02-18T02:24:27.345" v="21" actId="1076"/>
        <pc:sldMkLst>
          <pc:docMk/>
          <pc:sldMk cId="127385756" sldId="356"/>
        </pc:sldMkLst>
        <pc:spChg chg="mod">
          <ac:chgData name="Jordan Weid" userId="S::jkw17b@my.fsu.edu::25039ecf-f2a6-40d3-b5a4-b5e060f6e47f" providerId="AD" clId="Web-{0B7EA77C-FAEA-CE7F-ECCA-8E2DD8266860}" dt="2021-02-18T02:23:58.188" v="15" actId="1076"/>
          <ac:spMkLst>
            <pc:docMk/>
            <pc:sldMk cId="127385756" sldId="356"/>
            <ac:spMk id="11" creationId="{4A12FC00-FC1B-46BA-AC21-6BDC9546F383}"/>
          </ac:spMkLst>
        </pc:spChg>
        <pc:spChg chg="mod">
          <ac:chgData name="Jordan Weid" userId="S::jkw17b@my.fsu.edu::25039ecf-f2a6-40d3-b5a4-b5e060f6e47f" providerId="AD" clId="Web-{0B7EA77C-FAEA-CE7F-ECCA-8E2DD8266860}" dt="2021-02-18T02:24:13.720" v="19" actId="1076"/>
          <ac:spMkLst>
            <pc:docMk/>
            <pc:sldMk cId="127385756" sldId="356"/>
            <ac:spMk id="13" creationId="{2A378478-D1AC-4860-8467-7576E7A2209E}"/>
          </ac:spMkLst>
        </pc:spChg>
        <pc:spChg chg="mod">
          <ac:chgData name="Jordan Weid" userId="S::jkw17b@my.fsu.edu::25039ecf-f2a6-40d3-b5a4-b5e060f6e47f" providerId="AD" clId="Web-{0B7EA77C-FAEA-CE7F-ECCA-8E2DD8266860}" dt="2021-02-18T02:24:27.345" v="21" actId="1076"/>
          <ac:spMkLst>
            <pc:docMk/>
            <pc:sldMk cId="127385756" sldId="356"/>
            <ac:spMk id="14" creationId="{15ED61D2-5923-4429-87DA-5DC23115F604}"/>
          </ac:spMkLst>
        </pc:spChg>
        <pc:spChg chg="mod">
          <ac:chgData name="Jordan Weid" userId="S::jkw17b@my.fsu.edu::25039ecf-f2a6-40d3-b5a4-b5e060f6e47f" providerId="AD" clId="Web-{0B7EA77C-FAEA-CE7F-ECCA-8E2DD8266860}" dt="2021-02-18T02:24:17.939" v="20" actId="1076"/>
          <ac:spMkLst>
            <pc:docMk/>
            <pc:sldMk cId="127385756" sldId="356"/>
            <ac:spMk id="15" creationId="{EB4F13AA-982D-4C52-92C1-91414A39B6D0}"/>
          </ac:spMkLst>
        </pc:spChg>
        <pc:spChg chg="mod">
          <ac:chgData name="Jordan Weid" userId="S::jkw17b@my.fsu.edu::25039ecf-f2a6-40d3-b5a4-b5e060f6e47f" providerId="AD" clId="Web-{0B7EA77C-FAEA-CE7F-ECCA-8E2DD8266860}" dt="2021-02-18T02:24:09.267" v="18" actId="1076"/>
          <ac:spMkLst>
            <pc:docMk/>
            <pc:sldMk cId="127385756" sldId="356"/>
            <ac:spMk id="16" creationId="{158B202C-BE50-4D4D-A7A9-DA0BB0ED92F7}"/>
          </ac:spMkLst>
        </pc:spChg>
        <pc:spChg chg="del">
          <ac:chgData name="Jordan Weid" userId="S::jkw17b@my.fsu.edu::25039ecf-f2a6-40d3-b5a4-b5e060f6e47f" providerId="AD" clId="Web-{0B7EA77C-FAEA-CE7F-ECCA-8E2DD8266860}" dt="2021-02-18T02:23:18.094" v="7"/>
          <ac:spMkLst>
            <pc:docMk/>
            <pc:sldMk cId="127385756" sldId="356"/>
            <ac:spMk id="19" creationId="{B6B5D410-A9DA-460C-A916-0410BC37C34B}"/>
          </ac:spMkLst>
        </pc:spChg>
        <pc:spChg chg="add del mod">
          <ac:chgData name="Jordan Weid" userId="S::jkw17b@my.fsu.edu::25039ecf-f2a6-40d3-b5a4-b5e060f6e47f" providerId="AD" clId="Web-{0B7EA77C-FAEA-CE7F-ECCA-8E2DD8266860}" dt="2021-02-18T02:23:14.172" v="6"/>
          <ac:spMkLst>
            <pc:docMk/>
            <pc:sldMk cId="127385756" sldId="356"/>
            <ac:spMk id="20" creationId="{E0FD4ED6-34FE-42D1-91CA-E2BF740C73C4}"/>
          </ac:spMkLst>
        </pc:spChg>
        <pc:spChg chg="add mod">
          <ac:chgData name="Jordan Weid" userId="S::jkw17b@my.fsu.edu::25039ecf-f2a6-40d3-b5a4-b5e060f6e47f" providerId="AD" clId="Web-{0B7EA77C-FAEA-CE7F-ECCA-8E2DD8266860}" dt="2021-02-18T02:23:40" v="11" actId="1076"/>
          <ac:spMkLst>
            <pc:docMk/>
            <pc:sldMk cId="127385756" sldId="356"/>
            <ac:spMk id="22" creationId="{55572360-04BC-4B9B-BE81-CBB82B020CCA}"/>
          </ac:spMkLst>
        </pc:spChg>
        <pc:spChg chg="add mod">
          <ac:chgData name="Jordan Weid" userId="S::jkw17b@my.fsu.edu::25039ecf-f2a6-40d3-b5a4-b5e060f6e47f" providerId="AD" clId="Web-{0B7EA77C-FAEA-CE7F-ECCA-8E2DD8266860}" dt="2021-02-18T02:23:46.438" v="14" actId="688"/>
          <ac:spMkLst>
            <pc:docMk/>
            <pc:sldMk cId="127385756" sldId="356"/>
            <ac:spMk id="23" creationId="{C816B697-58B0-4B51-AB16-5B09F3BFA9A7}"/>
          </ac:spMkLst>
        </pc:spChg>
      </pc:sldChg>
      <pc:sldChg chg="addSp delSp modSp new">
        <pc:chgData name="Jordan Weid" userId="S::jkw17b@my.fsu.edu::25039ecf-f2a6-40d3-b5a4-b5e060f6e47f" providerId="AD" clId="Web-{0B7EA77C-FAEA-CE7F-ECCA-8E2DD8266860}" dt="2021-02-18T02:49:04.275" v="35"/>
        <pc:sldMkLst>
          <pc:docMk/>
          <pc:sldMk cId="4052496715" sldId="357"/>
        </pc:sldMkLst>
        <pc:spChg chg="del">
          <ac:chgData name="Jordan Weid" userId="S::jkw17b@my.fsu.edu::25039ecf-f2a6-40d3-b5a4-b5e060f6e47f" providerId="AD" clId="Web-{0B7EA77C-FAEA-CE7F-ECCA-8E2DD8266860}" dt="2021-02-18T02:49:04.275" v="35"/>
          <ac:spMkLst>
            <pc:docMk/>
            <pc:sldMk cId="4052496715" sldId="357"/>
            <ac:spMk id="3" creationId="{50FDBCA1-D03E-4ACC-8182-BC65F3B4A003}"/>
          </ac:spMkLst>
        </pc:spChg>
        <pc:picChg chg="add mod ord">
          <ac:chgData name="Jordan Weid" userId="S::jkw17b@my.fsu.edu::25039ecf-f2a6-40d3-b5a4-b5e060f6e47f" providerId="AD" clId="Web-{0B7EA77C-FAEA-CE7F-ECCA-8E2DD8266860}" dt="2021-02-18T02:49:04.275" v="35"/>
          <ac:picMkLst>
            <pc:docMk/>
            <pc:sldMk cId="4052496715" sldId="357"/>
            <ac:picMk id="6" creationId="{FFB7F1F5-F8E8-47C0-9510-A7EA65301D81}"/>
          </ac:picMkLst>
        </pc:picChg>
      </pc:sldChg>
      <pc:sldChg chg="addSp delSp modSp new mod ord modClrScheme chgLayout">
        <pc:chgData name="Jordan Weid" userId="S::jkw17b@my.fsu.edu::25039ecf-f2a6-40d3-b5a4-b5e060f6e47f" providerId="AD" clId="Web-{0B7EA77C-FAEA-CE7F-ECCA-8E2DD8266860}" dt="2021-02-18T04:24:36.303" v="422"/>
        <pc:sldMkLst>
          <pc:docMk/>
          <pc:sldMk cId="3029221945" sldId="358"/>
        </pc:sldMkLst>
        <pc:spChg chg="mod">
          <ac:chgData name="Jordan Weid" userId="S::jkw17b@my.fsu.edu::25039ecf-f2a6-40d3-b5a4-b5e060f6e47f" providerId="AD" clId="Web-{0B7EA77C-FAEA-CE7F-ECCA-8E2DD8266860}" dt="2021-02-18T03:31:51.905" v="132"/>
          <ac:spMkLst>
            <pc:docMk/>
            <pc:sldMk cId="3029221945" sldId="358"/>
            <ac:spMk id="2" creationId="{0A1D8027-AB9E-4468-96D5-440C28A17169}"/>
          </ac:spMkLst>
        </pc:spChg>
        <pc:spChg chg="del">
          <ac:chgData name="Jordan Weid" userId="S::jkw17b@my.fsu.edu::25039ecf-f2a6-40d3-b5a4-b5e060f6e47f" providerId="AD" clId="Web-{0B7EA77C-FAEA-CE7F-ECCA-8E2DD8266860}" dt="2021-02-18T02:52:44.562" v="78"/>
          <ac:spMkLst>
            <pc:docMk/>
            <pc:sldMk cId="3029221945" sldId="358"/>
            <ac:spMk id="3" creationId="{25305AA5-3E2D-4C11-8905-D098CA8B38DB}"/>
          </ac:spMkLst>
        </pc:spChg>
        <pc:spChg chg="mod ord">
          <ac:chgData name="Jordan Weid" userId="S::jkw17b@my.fsu.edu::25039ecf-f2a6-40d3-b5a4-b5e060f6e47f" providerId="AD" clId="Web-{0B7EA77C-FAEA-CE7F-ECCA-8E2DD8266860}" dt="2021-02-18T03:31:51.905" v="132"/>
          <ac:spMkLst>
            <pc:docMk/>
            <pc:sldMk cId="3029221945" sldId="358"/>
            <ac:spMk id="4" creationId="{583586F7-D6F1-40F6-A6FD-95181844F268}"/>
          </ac:spMkLst>
        </pc:spChg>
        <pc:spChg chg="add del">
          <ac:chgData name="Jordan Weid" userId="S::jkw17b@my.fsu.edu::25039ecf-f2a6-40d3-b5a4-b5e060f6e47f" providerId="AD" clId="Web-{0B7EA77C-FAEA-CE7F-ECCA-8E2DD8266860}" dt="2021-02-18T02:56:33.880" v="85"/>
          <ac:spMkLst>
            <pc:docMk/>
            <pc:sldMk cId="3029221945" sldId="358"/>
            <ac:spMk id="5" creationId="{03C11F46-DEEA-4DDE-BE7D-E14446356EF5}"/>
          </ac:spMkLst>
        </pc:spChg>
        <pc:spChg chg="add del">
          <ac:chgData name="Jordan Weid" userId="S::jkw17b@my.fsu.edu::25039ecf-f2a6-40d3-b5a4-b5e060f6e47f" providerId="AD" clId="Web-{0B7EA77C-FAEA-CE7F-ECCA-8E2DD8266860}" dt="2021-02-18T04:24:36.303" v="422"/>
          <ac:spMkLst>
            <pc:docMk/>
            <pc:sldMk cId="3029221945" sldId="358"/>
            <ac:spMk id="8" creationId="{39A4AE20-E152-4BBF-A624-94C2C12200A7}"/>
          </ac:spMkLst>
        </pc:spChg>
        <pc:spChg chg="add del mod">
          <ac:chgData name="Jordan Weid" userId="S::jkw17b@my.fsu.edu::25039ecf-f2a6-40d3-b5a4-b5e060f6e47f" providerId="AD" clId="Web-{0B7EA77C-FAEA-CE7F-ECCA-8E2DD8266860}" dt="2021-02-18T03:28:18.634" v="127"/>
          <ac:spMkLst>
            <pc:docMk/>
            <pc:sldMk cId="3029221945" sldId="358"/>
            <ac:spMk id="10" creationId="{1A2AF957-9146-457D-856D-BFA6555F8F5F}"/>
          </ac:spMkLst>
        </pc:spChg>
        <pc:spChg chg="add del mod">
          <ac:chgData name="Jordan Weid" userId="S::jkw17b@my.fsu.edu::25039ecf-f2a6-40d3-b5a4-b5e060f6e47f" providerId="AD" clId="Web-{0B7EA77C-FAEA-CE7F-ECCA-8E2DD8266860}" dt="2021-02-18T03:44:16.157" v="266"/>
          <ac:spMkLst>
            <pc:docMk/>
            <pc:sldMk cId="3029221945" sldId="358"/>
            <ac:spMk id="11" creationId="{8FE2942A-8A09-44F3-98A9-EAA7EE6D506C}"/>
          </ac:spMkLst>
        </pc:spChg>
        <pc:spChg chg="add del mod">
          <ac:chgData name="Jordan Weid" userId="S::jkw17b@my.fsu.edu::25039ecf-f2a6-40d3-b5a4-b5e060f6e47f" providerId="AD" clId="Web-{0B7EA77C-FAEA-CE7F-ECCA-8E2DD8266860}" dt="2021-02-18T03:31:51.889" v="131"/>
          <ac:spMkLst>
            <pc:docMk/>
            <pc:sldMk cId="3029221945" sldId="358"/>
            <ac:spMk id="12" creationId="{A0930D4C-AC46-46A4-AF4A-85707EA07CDD}"/>
          </ac:spMkLst>
        </pc:spChg>
        <pc:spChg chg="add del mod">
          <ac:chgData name="Jordan Weid" userId="S::jkw17b@my.fsu.edu::25039ecf-f2a6-40d3-b5a4-b5e060f6e47f" providerId="AD" clId="Web-{0B7EA77C-FAEA-CE7F-ECCA-8E2DD8266860}" dt="2021-02-18T03:31:51.889" v="131"/>
          <ac:spMkLst>
            <pc:docMk/>
            <pc:sldMk cId="3029221945" sldId="358"/>
            <ac:spMk id="13" creationId="{FCEBF843-C15C-4945-A9B9-7DD0FD886063}"/>
          </ac:spMkLst>
        </pc:spChg>
        <pc:spChg chg="add del mod">
          <ac:chgData name="Jordan Weid" userId="S::jkw17b@my.fsu.edu::25039ecf-f2a6-40d3-b5a4-b5e060f6e47f" providerId="AD" clId="Web-{0B7EA77C-FAEA-CE7F-ECCA-8E2DD8266860}" dt="2021-02-18T02:56:33.880" v="85"/>
          <ac:spMkLst>
            <pc:docMk/>
            <pc:sldMk cId="3029221945" sldId="358"/>
            <ac:spMk id="14" creationId="{96222A72-F9A2-4BBB-A038-A5E635D090F9}"/>
          </ac:spMkLst>
        </pc:spChg>
        <pc:spChg chg="add del mod">
          <ac:chgData name="Jordan Weid" userId="S::jkw17b@my.fsu.edu::25039ecf-f2a6-40d3-b5a4-b5e060f6e47f" providerId="AD" clId="Web-{0B7EA77C-FAEA-CE7F-ECCA-8E2DD8266860}" dt="2021-02-18T03:31:51.889" v="131"/>
          <ac:spMkLst>
            <pc:docMk/>
            <pc:sldMk cId="3029221945" sldId="358"/>
            <ac:spMk id="15" creationId="{A67963EC-BCC1-4312-BD7C-E7419CF6D4C2}"/>
          </ac:spMkLst>
        </pc:spChg>
        <pc:spChg chg="add del mod">
          <ac:chgData name="Jordan Weid" userId="S::jkw17b@my.fsu.edu::25039ecf-f2a6-40d3-b5a4-b5e060f6e47f" providerId="AD" clId="Web-{0B7EA77C-FAEA-CE7F-ECCA-8E2DD8266860}" dt="2021-02-18T02:56:33.880" v="85"/>
          <ac:spMkLst>
            <pc:docMk/>
            <pc:sldMk cId="3029221945" sldId="358"/>
            <ac:spMk id="16" creationId="{E89004D2-DEDE-4532-B15E-9644011CD815}"/>
          </ac:spMkLst>
        </pc:spChg>
        <pc:spChg chg="add del mod">
          <ac:chgData name="Jordan Weid" userId="S::jkw17b@my.fsu.edu::25039ecf-f2a6-40d3-b5a4-b5e060f6e47f" providerId="AD" clId="Web-{0B7EA77C-FAEA-CE7F-ECCA-8E2DD8266860}" dt="2021-02-18T03:31:51.889" v="131"/>
          <ac:spMkLst>
            <pc:docMk/>
            <pc:sldMk cId="3029221945" sldId="358"/>
            <ac:spMk id="17" creationId="{7A9C3AAB-CA8D-47FE-9CD8-9506F31D8008}"/>
          </ac:spMkLst>
        </pc:spChg>
        <pc:spChg chg="add del mod">
          <ac:chgData name="Jordan Weid" userId="S::jkw17b@my.fsu.edu::25039ecf-f2a6-40d3-b5a4-b5e060f6e47f" providerId="AD" clId="Web-{0B7EA77C-FAEA-CE7F-ECCA-8E2DD8266860}" dt="2021-02-18T02:56:33.880" v="85"/>
          <ac:spMkLst>
            <pc:docMk/>
            <pc:sldMk cId="3029221945" sldId="358"/>
            <ac:spMk id="18" creationId="{814F0A4D-3C78-4559-9F41-5C662950BEDA}"/>
          </ac:spMkLst>
        </pc:spChg>
        <pc:spChg chg="add mod">
          <ac:chgData name="Jordan Weid" userId="S::jkw17b@my.fsu.edu::25039ecf-f2a6-40d3-b5a4-b5e060f6e47f" providerId="AD" clId="Web-{0B7EA77C-FAEA-CE7F-ECCA-8E2DD8266860}" dt="2021-02-18T03:31:51.905" v="132"/>
          <ac:spMkLst>
            <pc:docMk/>
            <pc:sldMk cId="3029221945" sldId="358"/>
            <ac:spMk id="19" creationId="{BF5DA37D-7053-4085-8063-A6B742BA7D7E}"/>
          </ac:spMkLst>
        </pc:spChg>
        <pc:spChg chg="add del mod">
          <ac:chgData name="Jordan Weid" userId="S::jkw17b@my.fsu.edu::25039ecf-f2a6-40d3-b5a4-b5e060f6e47f" providerId="AD" clId="Web-{0B7EA77C-FAEA-CE7F-ECCA-8E2DD8266860}" dt="2021-02-18T02:56:33.880" v="85"/>
          <ac:spMkLst>
            <pc:docMk/>
            <pc:sldMk cId="3029221945" sldId="358"/>
            <ac:spMk id="20" creationId="{E5CAA0B2-67EE-4A2E-A7C2-1111C28CDCAB}"/>
          </ac:spMkLst>
        </pc:spChg>
        <pc:spChg chg="add del mod">
          <ac:chgData name="Jordan Weid" userId="S::jkw17b@my.fsu.edu::25039ecf-f2a6-40d3-b5a4-b5e060f6e47f" providerId="AD" clId="Web-{0B7EA77C-FAEA-CE7F-ECCA-8E2DD8266860}" dt="2021-02-18T03:41:10.747" v="139"/>
          <ac:spMkLst>
            <pc:docMk/>
            <pc:sldMk cId="3029221945" sldId="358"/>
            <ac:spMk id="21" creationId="{7379E8FA-A1C1-4472-ABAC-CEDD9D954FD0}"/>
          </ac:spMkLst>
        </pc:spChg>
        <pc:spChg chg="add del mod">
          <ac:chgData name="Jordan Weid" userId="S::jkw17b@my.fsu.edu::25039ecf-f2a6-40d3-b5a4-b5e060f6e47f" providerId="AD" clId="Web-{0B7EA77C-FAEA-CE7F-ECCA-8E2DD8266860}" dt="2021-02-18T02:56:33.880" v="85"/>
          <ac:spMkLst>
            <pc:docMk/>
            <pc:sldMk cId="3029221945" sldId="358"/>
            <ac:spMk id="22" creationId="{03874B38-9F52-4866-BDCF-60EBE8876E85}"/>
          </ac:spMkLst>
        </pc:spChg>
        <pc:spChg chg="add del mod">
          <ac:chgData name="Jordan Weid" userId="S::jkw17b@my.fsu.edu::25039ecf-f2a6-40d3-b5a4-b5e060f6e47f" providerId="AD" clId="Web-{0B7EA77C-FAEA-CE7F-ECCA-8E2DD8266860}" dt="2021-02-18T03:41:08.684" v="138"/>
          <ac:spMkLst>
            <pc:docMk/>
            <pc:sldMk cId="3029221945" sldId="358"/>
            <ac:spMk id="23" creationId="{B373142E-77A9-4CE2-88EC-7BFBDAB9BF4D}"/>
          </ac:spMkLst>
        </pc:spChg>
        <pc:spChg chg="add del mod">
          <ac:chgData name="Jordan Weid" userId="S::jkw17b@my.fsu.edu::25039ecf-f2a6-40d3-b5a4-b5e060f6e47f" providerId="AD" clId="Web-{0B7EA77C-FAEA-CE7F-ECCA-8E2DD8266860}" dt="2021-02-18T02:56:33.880" v="85"/>
          <ac:spMkLst>
            <pc:docMk/>
            <pc:sldMk cId="3029221945" sldId="358"/>
            <ac:spMk id="24" creationId="{DAE059C9-6FE6-4B75-A6E0-8F6A4B054019}"/>
          </ac:spMkLst>
        </pc:spChg>
        <pc:spChg chg="add del mod">
          <ac:chgData name="Jordan Weid" userId="S::jkw17b@my.fsu.edu::25039ecf-f2a6-40d3-b5a4-b5e060f6e47f" providerId="AD" clId="Web-{0B7EA77C-FAEA-CE7F-ECCA-8E2DD8266860}" dt="2021-02-18T03:28:25.869" v="129"/>
          <ac:spMkLst>
            <pc:docMk/>
            <pc:sldMk cId="3029221945" sldId="358"/>
            <ac:spMk id="25" creationId="{BB80C68A-5F9B-44D2-B2FA-4A2182EF6E87}"/>
          </ac:spMkLst>
        </pc:spChg>
        <pc:spChg chg="add del mod">
          <ac:chgData name="Jordan Weid" userId="S::jkw17b@my.fsu.edu::25039ecf-f2a6-40d3-b5a4-b5e060f6e47f" providerId="AD" clId="Web-{0B7EA77C-FAEA-CE7F-ECCA-8E2DD8266860}" dt="2021-02-18T02:56:33.880" v="85"/>
          <ac:spMkLst>
            <pc:docMk/>
            <pc:sldMk cId="3029221945" sldId="358"/>
            <ac:spMk id="26" creationId="{1BF84782-5172-4958-8060-CAE0A20AA5BB}"/>
          </ac:spMkLst>
        </pc:spChg>
        <pc:spChg chg="add del mod">
          <ac:chgData name="Jordan Weid" userId="S::jkw17b@my.fsu.edu::25039ecf-f2a6-40d3-b5a4-b5e060f6e47f" providerId="AD" clId="Web-{0B7EA77C-FAEA-CE7F-ECCA-8E2DD8266860}" dt="2021-02-18T03:28:17.228" v="126"/>
          <ac:spMkLst>
            <pc:docMk/>
            <pc:sldMk cId="3029221945" sldId="358"/>
            <ac:spMk id="27" creationId="{D9B3897C-D89A-45DA-A179-49EC5DA1C792}"/>
          </ac:spMkLst>
        </pc:spChg>
        <pc:spChg chg="add del mod">
          <ac:chgData name="Jordan Weid" userId="S::jkw17b@my.fsu.edu::25039ecf-f2a6-40d3-b5a4-b5e060f6e47f" providerId="AD" clId="Web-{0B7EA77C-FAEA-CE7F-ECCA-8E2DD8266860}" dt="2021-02-18T02:56:33.880" v="85"/>
          <ac:spMkLst>
            <pc:docMk/>
            <pc:sldMk cId="3029221945" sldId="358"/>
            <ac:spMk id="28" creationId="{552373DB-22D9-4873-8FA0-A809643040A4}"/>
          </ac:spMkLst>
        </pc:spChg>
        <pc:spChg chg="add del mod">
          <ac:chgData name="Jordan Weid" userId="S::jkw17b@my.fsu.edu::25039ecf-f2a6-40d3-b5a4-b5e060f6e47f" providerId="AD" clId="Web-{0B7EA77C-FAEA-CE7F-ECCA-8E2DD8266860}" dt="2021-02-18T03:28:22.978" v="128"/>
          <ac:spMkLst>
            <pc:docMk/>
            <pc:sldMk cId="3029221945" sldId="358"/>
            <ac:spMk id="29" creationId="{203843D8-DD2B-4A45-A2EC-F39F9FADF762}"/>
          </ac:spMkLst>
        </pc:spChg>
        <pc:spChg chg="add del mod">
          <ac:chgData name="Jordan Weid" userId="S::jkw17b@my.fsu.edu::25039ecf-f2a6-40d3-b5a4-b5e060f6e47f" providerId="AD" clId="Web-{0B7EA77C-FAEA-CE7F-ECCA-8E2DD8266860}" dt="2021-02-18T02:56:33.880" v="85"/>
          <ac:spMkLst>
            <pc:docMk/>
            <pc:sldMk cId="3029221945" sldId="358"/>
            <ac:spMk id="30" creationId="{5D5430D4-33BF-41F5-96CA-D1DD968072DC}"/>
          </ac:spMkLst>
        </pc:spChg>
        <pc:spChg chg="add del mod">
          <ac:chgData name="Jordan Weid" userId="S::jkw17b@my.fsu.edu::25039ecf-f2a6-40d3-b5a4-b5e060f6e47f" providerId="AD" clId="Web-{0B7EA77C-FAEA-CE7F-ECCA-8E2DD8266860}" dt="2021-02-18T03:28:13.947" v="124"/>
          <ac:spMkLst>
            <pc:docMk/>
            <pc:sldMk cId="3029221945" sldId="358"/>
            <ac:spMk id="31" creationId="{A4569AE7-298F-435F-80DC-507A21D4EDCF}"/>
          </ac:spMkLst>
        </pc:spChg>
        <pc:spChg chg="add del mod">
          <ac:chgData name="Jordan Weid" userId="S::jkw17b@my.fsu.edu::25039ecf-f2a6-40d3-b5a4-b5e060f6e47f" providerId="AD" clId="Web-{0B7EA77C-FAEA-CE7F-ECCA-8E2DD8266860}" dt="2021-02-18T02:56:33.880" v="85"/>
          <ac:spMkLst>
            <pc:docMk/>
            <pc:sldMk cId="3029221945" sldId="358"/>
            <ac:spMk id="32" creationId="{CC98CF29-DA99-4228-B05E-BFFEA6BA4232}"/>
          </ac:spMkLst>
        </pc:spChg>
        <pc:spChg chg="add del mod">
          <ac:chgData name="Jordan Weid" userId="S::jkw17b@my.fsu.edu::25039ecf-f2a6-40d3-b5a4-b5e060f6e47f" providerId="AD" clId="Web-{0B7EA77C-FAEA-CE7F-ECCA-8E2DD8266860}" dt="2021-02-18T03:41:07.356" v="137"/>
          <ac:spMkLst>
            <pc:docMk/>
            <pc:sldMk cId="3029221945" sldId="358"/>
            <ac:spMk id="33" creationId="{7C706FBE-DC30-4046-BAD4-DBA6B2F95233}"/>
          </ac:spMkLst>
        </pc:spChg>
        <pc:spChg chg="add del mod">
          <ac:chgData name="Jordan Weid" userId="S::jkw17b@my.fsu.edu::25039ecf-f2a6-40d3-b5a4-b5e060f6e47f" providerId="AD" clId="Web-{0B7EA77C-FAEA-CE7F-ECCA-8E2DD8266860}" dt="2021-02-18T02:56:33.880" v="85"/>
          <ac:spMkLst>
            <pc:docMk/>
            <pc:sldMk cId="3029221945" sldId="358"/>
            <ac:spMk id="34" creationId="{EC1E4FF9-D34D-41CE-B405-61736A027510}"/>
          </ac:spMkLst>
        </pc:spChg>
        <pc:spChg chg="add del mod">
          <ac:chgData name="Jordan Weid" userId="S::jkw17b@my.fsu.edu::25039ecf-f2a6-40d3-b5a4-b5e060f6e47f" providerId="AD" clId="Web-{0B7EA77C-FAEA-CE7F-ECCA-8E2DD8266860}" dt="2021-02-18T03:41:15.497" v="140"/>
          <ac:spMkLst>
            <pc:docMk/>
            <pc:sldMk cId="3029221945" sldId="358"/>
            <ac:spMk id="35" creationId="{336BAD6B-3474-4984-A1ED-287C05829164}"/>
          </ac:spMkLst>
        </pc:spChg>
        <pc:spChg chg="add del mod">
          <ac:chgData name="Jordan Weid" userId="S::jkw17b@my.fsu.edu::25039ecf-f2a6-40d3-b5a4-b5e060f6e47f" providerId="AD" clId="Web-{0B7EA77C-FAEA-CE7F-ECCA-8E2DD8266860}" dt="2021-02-18T03:41:02.996" v="134"/>
          <ac:spMkLst>
            <pc:docMk/>
            <pc:sldMk cId="3029221945" sldId="358"/>
            <ac:spMk id="36" creationId="{C66148F6-ED37-49CE-89F0-726D7892BB47}"/>
          </ac:spMkLst>
        </pc:spChg>
        <pc:spChg chg="add del mod">
          <ac:chgData name="Jordan Weid" userId="S::jkw17b@my.fsu.edu::25039ecf-f2a6-40d3-b5a4-b5e060f6e47f" providerId="AD" clId="Web-{0B7EA77C-FAEA-CE7F-ECCA-8E2DD8266860}" dt="2021-02-18T03:41:04.840" v="135"/>
          <ac:spMkLst>
            <pc:docMk/>
            <pc:sldMk cId="3029221945" sldId="358"/>
            <ac:spMk id="37" creationId="{3A4032B3-986E-438F-AD4A-8E8FE7956EEB}"/>
          </ac:spMkLst>
        </pc:spChg>
        <pc:spChg chg="add del mod">
          <ac:chgData name="Jordan Weid" userId="S::jkw17b@my.fsu.edu::25039ecf-f2a6-40d3-b5a4-b5e060f6e47f" providerId="AD" clId="Web-{0B7EA77C-FAEA-CE7F-ECCA-8E2DD8266860}" dt="2021-02-18T03:41:01.762" v="133"/>
          <ac:spMkLst>
            <pc:docMk/>
            <pc:sldMk cId="3029221945" sldId="358"/>
            <ac:spMk id="38" creationId="{F16948A1-36CA-4290-8DAF-6A9170858648}"/>
          </ac:spMkLst>
        </pc:spChg>
        <pc:spChg chg="add del mod">
          <ac:chgData name="Jordan Weid" userId="S::jkw17b@my.fsu.edu::25039ecf-f2a6-40d3-b5a4-b5e060f6e47f" providerId="AD" clId="Web-{0B7EA77C-FAEA-CE7F-ECCA-8E2DD8266860}" dt="2021-02-18T03:41:06.090" v="136"/>
          <ac:spMkLst>
            <pc:docMk/>
            <pc:sldMk cId="3029221945" sldId="358"/>
            <ac:spMk id="39" creationId="{AF7E17CB-8198-4AC0-AD47-0E4F05653A9C}"/>
          </ac:spMkLst>
        </pc:spChg>
        <pc:spChg chg="add del mod">
          <ac:chgData name="Jordan Weid" userId="S::jkw17b@my.fsu.edu::25039ecf-f2a6-40d3-b5a4-b5e060f6e47f" providerId="AD" clId="Web-{0B7EA77C-FAEA-CE7F-ECCA-8E2DD8266860}" dt="2021-02-18T03:41:18.122" v="141"/>
          <ac:spMkLst>
            <pc:docMk/>
            <pc:sldMk cId="3029221945" sldId="358"/>
            <ac:spMk id="40" creationId="{B9B2D263-69CE-4B33-8CEF-552E3CF45B21}"/>
          </ac:spMkLst>
        </pc:spChg>
        <pc:spChg chg="add del">
          <ac:chgData name="Jordan Weid" userId="S::jkw17b@my.fsu.edu::25039ecf-f2a6-40d3-b5a4-b5e060f6e47f" providerId="AD" clId="Web-{0B7EA77C-FAEA-CE7F-ECCA-8E2DD8266860}" dt="2021-02-18T03:41:30.091" v="142"/>
          <ac:spMkLst>
            <pc:docMk/>
            <pc:sldMk cId="3029221945" sldId="358"/>
            <ac:spMk id="45" creationId="{EE5D1EF9-830B-4EDE-8B40-1F1C06C3AA98}"/>
          </ac:spMkLst>
        </pc:spChg>
        <pc:spChg chg="add mod">
          <ac:chgData name="Jordan Weid" userId="S::jkw17b@my.fsu.edu::25039ecf-f2a6-40d3-b5a4-b5e060f6e47f" providerId="AD" clId="Web-{0B7EA77C-FAEA-CE7F-ECCA-8E2DD8266860}" dt="2021-02-18T03:42:25.280" v="203" actId="20577"/>
          <ac:spMkLst>
            <pc:docMk/>
            <pc:sldMk cId="3029221945" sldId="358"/>
            <ac:spMk id="47" creationId="{E0F882C5-B218-4089-AAF0-ADACD6844EFF}"/>
          </ac:spMkLst>
        </pc:spChg>
        <pc:spChg chg="add del">
          <ac:chgData name="Jordan Weid" userId="S::jkw17b@my.fsu.edu::25039ecf-f2a6-40d3-b5a4-b5e060f6e47f" providerId="AD" clId="Web-{0B7EA77C-FAEA-CE7F-ECCA-8E2DD8266860}" dt="2021-02-18T03:41:34.497" v="145"/>
          <ac:spMkLst>
            <pc:docMk/>
            <pc:sldMk cId="3029221945" sldId="358"/>
            <ac:spMk id="49" creationId="{D7D70E6F-F09C-46D3-81F8-CFFE6CB259C5}"/>
          </ac:spMkLst>
        </pc:spChg>
        <pc:spChg chg="add mod">
          <ac:chgData name="Jordan Weid" userId="S::jkw17b@my.fsu.edu::25039ecf-f2a6-40d3-b5a4-b5e060f6e47f" providerId="AD" clId="Web-{0B7EA77C-FAEA-CE7F-ECCA-8E2DD8266860}" dt="2021-02-18T03:42:03.639" v="170" actId="20577"/>
          <ac:spMkLst>
            <pc:docMk/>
            <pc:sldMk cId="3029221945" sldId="358"/>
            <ac:spMk id="51" creationId="{43F154C2-9209-4E86-B38A-9AED73CBB16E}"/>
          </ac:spMkLst>
        </pc:spChg>
        <pc:spChg chg="add mod">
          <ac:chgData name="Jordan Weid" userId="S::jkw17b@my.fsu.edu::25039ecf-f2a6-40d3-b5a4-b5e060f6e47f" providerId="AD" clId="Web-{0B7EA77C-FAEA-CE7F-ECCA-8E2DD8266860}" dt="2021-02-18T03:43:07.999" v="264" actId="20577"/>
          <ac:spMkLst>
            <pc:docMk/>
            <pc:sldMk cId="3029221945" sldId="358"/>
            <ac:spMk id="53" creationId="{158C6871-D16B-482D-913D-5E9A68385D02}"/>
          </ac:spMkLst>
        </pc:spChg>
        <pc:spChg chg="add del">
          <ac:chgData name="Jordan Weid" userId="S::jkw17b@my.fsu.edu::25039ecf-f2a6-40d3-b5a4-b5e060f6e47f" providerId="AD" clId="Web-{0B7EA77C-FAEA-CE7F-ECCA-8E2DD8266860}" dt="2021-02-18T03:41:32.294" v="143"/>
          <ac:spMkLst>
            <pc:docMk/>
            <pc:sldMk cId="3029221945" sldId="358"/>
            <ac:spMk id="55" creationId="{6A7CF8B1-EFF2-4892-A961-E50EDD006B7B}"/>
          </ac:spMkLst>
        </pc:spChg>
        <pc:spChg chg="add mod">
          <ac:chgData name="Jordan Weid" userId="S::jkw17b@my.fsu.edu::25039ecf-f2a6-40d3-b5a4-b5e060f6e47f" providerId="AD" clId="Web-{0B7EA77C-FAEA-CE7F-ECCA-8E2DD8266860}" dt="2021-02-18T03:42:09.045" v="184" actId="20577"/>
          <ac:spMkLst>
            <pc:docMk/>
            <pc:sldMk cId="3029221945" sldId="358"/>
            <ac:spMk id="57" creationId="{B56B28C1-97E3-4277-88BB-79150A52A131}"/>
          </ac:spMkLst>
        </pc:spChg>
        <pc:spChg chg="add del">
          <ac:chgData name="Jordan Weid" userId="S::jkw17b@my.fsu.edu::25039ecf-f2a6-40d3-b5a4-b5e060f6e47f" providerId="AD" clId="Web-{0B7EA77C-FAEA-CE7F-ECCA-8E2DD8266860}" dt="2021-02-18T03:41:33.200" v="144"/>
          <ac:spMkLst>
            <pc:docMk/>
            <pc:sldMk cId="3029221945" sldId="358"/>
            <ac:spMk id="59" creationId="{CDAD12A9-28E0-4412-940E-968D1FE06D70}"/>
          </ac:spMkLst>
        </pc:spChg>
        <pc:spChg chg="add">
          <ac:chgData name="Jordan Weid" userId="S::jkw17b@my.fsu.edu::25039ecf-f2a6-40d3-b5a4-b5e060f6e47f" providerId="AD" clId="Web-{0B7EA77C-FAEA-CE7F-ECCA-8E2DD8266860}" dt="2021-02-18T03:41:18.122" v="141"/>
          <ac:spMkLst>
            <pc:docMk/>
            <pc:sldMk cId="3029221945" sldId="358"/>
            <ac:spMk id="61" creationId="{9A600685-DE91-43DD-8EBD-7FA1BD16468A}"/>
          </ac:spMkLst>
        </pc:spChg>
        <pc:picChg chg="mod">
          <ac:chgData name="Jordan Weid" userId="S::jkw17b@my.fsu.edu::25039ecf-f2a6-40d3-b5a4-b5e060f6e47f" providerId="AD" clId="Web-{0B7EA77C-FAEA-CE7F-ECCA-8E2DD8266860}" dt="2021-02-18T03:41:18.122" v="141"/>
          <ac:picMkLst>
            <pc:docMk/>
            <pc:sldMk cId="3029221945" sldId="358"/>
            <ac:picMk id="6" creationId="{60FEA020-E6B3-476D-91A2-473200E093DD}"/>
          </ac:picMkLst>
        </pc:picChg>
        <pc:picChg chg="add mod ord">
          <ac:chgData name="Jordan Weid" userId="S::jkw17b@my.fsu.edu::25039ecf-f2a6-40d3-b5a4-b5e060f6e47f" providerId="AD" clId="Web-{0B7EA77C-FAEA-CE7F-ECCA-8E2DD8266860}" dt="2021-02-18T03:41:18.122" v="141"/>
          <ac:picMkLst>
            <pc:docMk/>
            <pc:sldMk cId="3029221945" sldId="358"/>
            <ac:picMk id="7" creationId="{F98D9DCB-02E9-4B8A-93A7-86F741B9E638}"/>
          </ac:picMkLst>
        </pc:picChg>
        <pc:picChg chg="del mod">
          <ac:chgData name="Jordan Weid" userId="S::jkw17b@my.fsu.edu::25039ecf-f2a6-40d3-b5a4-b5e060f6e47f" providerId="AD" clId="Web-{0B7EA77C-FAEA-CE7F-ECCA-8E2DD8266860}" dt="2021-02-18T03:44:11.767" v="265"/>
          <ac:picMkLst>
            <pc:docMk/>
            <pc:sldMk cId="3029221945" sldId="358"/>
            <ac:picMk id="8" creationId="{66D159D4-27C0-45D4-88AF-F61C8AC793F7}"/>
          </ac:picMkLst>
        </pc:picChg>
        <pc:picChg chg="add mod ord">
          <ac:chgData name="Jordan Weid" userId="S::jkw17b@my.fsu.edu::25039ecf-f2a6-40d3-b5a4-b5e060f6e47f" providerId="AD" clId="Web-{0B7EA77C-FAEA-CE7F-ECCA-8E2DD8266860}" dt="2021-02-18T03:41:41.950" v="147" actId="14100"/>
          <ac:picMkLst>
            <pc:docMk/>
            <pc:sldMk cId="3029221945" sldId="358"/>
            <ac:picMk id="9" creationId="{191EBEF0-4544-4BD9-A95A-EF2967B56175}"/>
          </ac:picMkLst>
        </pc:picChg>
        <pc:picChg chg="add del">
          <ac:chgData name="Jordan Weid" userId="S::jkw17b@my.fsu.edu::25039ecf-f2a6-40d3-b5a4-b5e060f6e47f" providerId="AD" clId="Web-{0B7EA77C-FAEA-CE7F-ECCA-8E2DD8266860}" dt="2021-02-18T02:56:59.849" v="89"/>
          <ac:picMkLst>
            <pc:docMk/>
            <pc:sldMk cId="3029221945" sldId="358"/>
            <ac:picMk id="11" creationId="{CB74EAA4-A0DD-4661-8D57-3C404FB64A7F}"/>
          </ac:picMkLst>
        </pc:picChg>
        <pc:picChg chg="mod">
          <ac:chgData name="Jordan Weid" userId="S::jkw17b@my.fsu.edu::25039ecf-f2a6-40d3-b5a4-b5e060f6e47f" providerId="AD" clId="Web-{0B7EA77C-FAEA-CE7F-ECCA-8E2DD8266860}" dt="2021-02-18T03:44:27.986" v="268" actId="14100"/>
          <ac:picMkLst>
            <pc:docMk/>
            <pc:sldMk cId="3029221945" sldId="358"/>
            <ac:picMk id="42" creationId="{B3EF2529-E3F4-4024-8A3C-3DE2B005593F}"/>
          </ac:picMkLst>
        </pc:picChg>
      </pc:sldChg>
      <pc:sldChg chg="addSp modSp">
        <pc:chgData name="Jordan Weid" userId="S::jkw17b@my.fsu.edu::25039ecf-f2a6-40d3-b5a4-b5e060f6e47f" providerId="AD" clId="Web-{0B7EA77C-FAEA-CE7F-ECCA-8E2DD8266860}" dt="2021-02-18T04:16:58.492" v="397" actId="20577"/>
        <pc:sldMkLst>
          <pc:docMk/>
          <pc:sldMk cId="3302909395" sldId="359"/>
        </pc:sldMkLst>
        <pc:spChg chg="add mod">
          <ac:chgData name="Jordan Weid" userId="S::jkw17b@my.fsu.edu::25039ecf-f2a6-40d3-b5a4-b5e060f6e47f" providerId="AD" clId="Web-{0B7EA77C-FAEA-CE7F-ECCA-8E2DD8266860}" dt="2021-02-18T04:16:58.492" v="397" actId="20577"/>
          <ac:spMkLst>
            <pc:docMk/>
            <pc:sldMk cId="3302909395" sldId="359"/>
            <ac:spMk id="5" creationId="{0F870015-B663-49CC-8DB6-8A001BBB26B6}"/>
          </ac:spMkLst>
        </pc:spChg>
      </pc:sldChg>
      <pc:sldChg chg="addSp modSp">
        <pc:chgData name="Jordan Weid" userId="S::jkw17b@my.fsu.edu::25039ecf-f2a6-40d3-b5a4-b5e060f6e47f" providerId="AD" clId="Web-{0B7EA77C-FAEA-CE7F-ECCA-8E2DD8266860}" dt="2021-02-18T04:17:05.539" v="405" actId="20577"/>
        <pc:sldMkLst>
          <pc:docMk/>
          <pc:sldMk cId="531796855" sldId="360"/>
        </pc:sldMkLst>
        <pc:spChg chg="add mod">
          <ac:chgData name="Jordan Weid" userId="S::jkw17b@my.fsu.edu::25039ecf-f2a6-40d3-b5a4-b5e060f6e47f" providerId="AD" clId="Web-{0B7EA77C-FAEA-CE7F-ECCA-8E2DD8266860}" dt="2021-02-18T04:17:05.539" v="405" actId="20577"/>
          <ac:spMkLst>
            <pc:docMk/>
            <pc:sldMk cId="531796855" sldId="360"/>
            <ac:spMk id="5" creationId="{7E28782D-5153-42A8-9E5C-6281E4121969}"/>
          </ac:spMkLst>
        </pc:spChg>
      </pc:sldChg>
      <pc:sldChg chg="addSp modSp">
        <pc:chgData name="Jordan Weid" userId="S::jkw17b@my.fsu.edu::25039ecf-f2a6-40d3-b5a4-b5e060f6e47f" providerId="AD" clId="Web-{0B7EA77C-FAEA-CE7F-ECCA-8E2DD8266860}" dt="2021-02-18T04:17:12.820" v="413" actId="20577"/>
        <pc:sldMkLst>
          <pc:docMk/>
          <pc:sldMk cId="1885625221" sldId="361"/>
        </pc:sldMkLst>
        <pc:spChg chg="add mod">
          <ac:chgData name="Jordan Weid" userId="S::jkw17b@my.fsu.edu::25039ecf-f2a6-40d3-b5a4-b5e060f6e47f" providerId="AD" clId="Web-{0B7EA77C-FAEA-CE7F-ECCA-8E2DD8266860}" dt="2021-02-18T04:17:12.820" v="413" actId="20577"/>
          <ac:spMkLst>
            <pc:docMk/>
            <pc:sldMk cId="1885625221" sldId="361"/>
            <ac:spMk id="5" creationId="{FAF397C1-5351-4F7C-A99A-C855C627E2B5}"/>
          </ac:spMkLst>
        </pc:spChg>
        <pc:graphicFrameChg chg="mod modGraphic">
          <ac:chgData name="Jordan Weid" userId="S::jkw17b@my.fsu.edu::25039ecf-f2a6-40d3-b5a4-b5e060f6e47f" providerId="AD" clId="Web-{0B7EA77C-FAEA-CE7F-ECCA-8E2DD8266860}" dt="2021-02-18T04:07:08.754" v="302"/>
          <ac:graphicFrameMkLst>
            <pc:docMk/>
            <pc:sldMk cId="1885625221" sldId="361"/>
            <ac:graphicFrameMk id="7" creationId="{93F9ECC8-852C-41B4-8BA4-A1971438A8DA}"/>
          </ac:graphicFrameMkLst>
        </pc:graphicFrameChg>
      </pc:sldChg>
    </pc:docChg>
  </pc:docChgLst>
  <pc:docChgLst>
    <pc:chgData name="Jordan Weid" userId="S::jkw17b@my.fsu.edu::25039ecf-f2a6-40d3-b5a4-b5e060f6e47f" providerId="AD" clId="Web-{F89294CA-20CC-F34A-24F6-CAFFA9C1A157}"/>
    <pc:docChg chg="modSld">
      <pc:chgData name="Jordan Weid" userId="S::jkw17b@my.fsu.edu::25039ecf-f2a6-40d3-b5a4-b5e060f6e47f" providerId="AD" clId="Web-{F89294CA-20CC-F34A-24F6-CAFFA9C1A157}" dt="2021-02-22T22:38:15.017" v="506"/>
      <pc:docMkLst>
        <pc:docMk/>
      </pc:docMkLst>
      <pc:sldChg chg="modNotes">
        <pc:chgData name="Jordan Weid" userId="S::jkw17b@my.fsu.edu::25039ecf-f2a6-40d3-b5a4-b5e060f6e47f" providerId="AD" clId="Web-{F89294CA-20CC-F34A-24F6-CAFFA9C1A157}" dt="2021-02-22T22:29:08.284" v="123"/>
        <pc:sldMkLst>
          <pc:docMk/>
          <pc:sldMk cId="3156197501" sldId="328"/>
        </pc:sldMkLst>
      </pc:sldChg>
      <pc:sldChg chg="modNotes">
        <pc:chgData name="Jordan Weid" userId="S::jkw17b@my.fsu.edu::25039ecf-f2a6-40d3-b5a4-b5e060f6e47f" providerId="AD" clId="Web-{F89294CA-20CC-F34A-24F6-CAFFA9C1A157}" dt="2021-02-22T22:38:15.017" v="506"/>
        <pc:sldMkLst>
          <pc:docMk/>
          <pc:sldMk cId="2855655696" sldId="329"/>
        </pc:sldMkLst>
      </pc:sldChg>
      <pc:sldChg chg="modNotes">
        <pc:chgData name="Jordan Weid" userId="S::jkw17b@my.fsu.edu::25039ecf-f2a6-40d3-b5a4-b5e060f6e47f" providerId="AD" clId="Web-{F89294CA-20CC-F34A-24F6-CAFFA9C1A157}" dt="2021-02-22T22:35:51.076" v="301"/>
        <pc:sldMkLst>
          <pc:docMk/>
          <pc:sldMk cId="2581207861" sldId="340"/>
        </pc:sldMkLst>
      </pc:sldChg>
    </pc:docChg>
  </pc:docChgLst>
  <pc:docChgLst>
    <pc:chgData name="Kevin Hartzog" userId="S::kph16b@my.fsu.edu::2d0d7d09-b618-4b26-9315-177ec755fecb" providerId="AD" clId="Web-{1977AA61-9973-32F2-8E6E-F8940575D049}"/>
    <pc:docChg chg="modSld">
      <pc:chgData name="Kevin Hartzog" userId="S::kph16b@my.fsu.edu::2d0d7d09-b618-4b26-9315-177ec755fecb" providerId="AD" clId="Web-{1977AA61-9973-32F2-8E6E-F8940575D049}" dt="2021-01-26T02:57:43.217" v="1" actId="20577"/>
      <pc:docMkLst>
        <pc:docMk/>
      </pc:docMkLst>
      <pc:sldChg chg="modSp">
        <pc:chgData name="Kevin Hartzog" userId="S::kph16b@my.fsu.edu::2d0d7d09-b618-4b26-9315-177ec755fecb" providerId="AD" clId="Web-{1977AA61-9973-32F2-8E6E-F8940575D049}" dt="2021-01-26T02:57:43.217" v="1" actId="20577"/>
        <pc:sldMkLst>
          <pc:docMk/>
          <pc:sldMk cId="3202944618" sldId="343"/>
        </pc:sldMkLst>
        <pc:spChg chg="mod">
          <ac:chgData name="Kevin Hartzog" userId="S::kph16b@my.fsu.edu::2d0d7d09-b618-4b26-9315-177ec755fecb" providerId="AD" clId="Web-{1977AA61-9973-32F2-8E6E-F8940575D049}" dt="2021-01-26T02:57:43.217" v="1" actId="20577"/>
          <ac:spMkLst>
            <pc:docMk/>
            <pc:sldMk cId="3202944618" sldId="343"/>
            <ac:spMk id="2" creationId="{35CF5AC2-5CDF-4EE0-8F60-69E136FD00A3}"/>
          </ac:spMkLst>
        </pc:spChg>
      </pc:sldChg>
    </pc:docChg>
  </pc:docChgLst>
  <pc:docChgLst>
    <pc:chgData name="Kevin Hartzog" userId="S::kph16b@my.fsu.edu::2d0d7d09-b618-4b26-9315-177ec755fecb" providerId="AD" clId="Web-{42FE9C37-56E4-CFEA-CB26-1DB49DDD140F}"/>
    <pc:docChg chg="addSld delSld modSld sldOrd modSection">
      <pc:chgData name="Kevin Hartzog" userId="S::kph16b@my.fsu.edu::2d0d7d09-b618-4b26-9315-177ec755fecb" providerId="AD" clId="Web-{42FE9C37-56E4-CFEA-CB26-1DB49DDD140F}" dt="2021-01-21T01:41:19.079" v="2800" actId="20577"/>
      <pc:docMkLst>
        <pc:docMk/>
      </pc:docMkLst>
      <pc:sldChg chg="del">
        <pc:chgData name="Kevin Hartzog" userId="S::kph16b@my.fsu.edu::2d0d7d09-b618-4b26-9315-177ec755fecb" providerId="AD" clId="Web-{42FE9C37-56E4-CFEA-CB26-1DB49DDD140F}" dt="2021-01-20T18:09:39.521" v="156"/>
        <pc:sldMkLst>
          <pc:docMk/>
          <pc:sldMk cId="2570837753" sldId="296"/>
        </pc:sldMkLst>
      </pc:sldChg>
      <pc:sldChg chg="ord">
        <pc:chgData name="Kevin Hartzog" userId="S::kph16b@my.fsu.edu::2d0d7d09-b618-4b26-9315-177ec755fecb" providerId="AD" clId="Web-{42FE9C37-56E4-CFEA-CB26-1DB49DDD140F}" dt="2021-01-20T18:10:22.772" v="170"/>
        <pc:sldMkLst>
          <pc:docMk/>
          <pc:sldMk cId="1393502280" sldId="315"/>
        </pc:sldMkLst>
      </pc:sldChg>
      <pc:sldChg chg="del">
        <pc:chgData name="Kevin Hartzog" userId="S::kph16b@my.fsu.edu::2d0d7d09-b618-4b26-9315-177ec755fecb" providerId="AD" clId="Web-{42FE9C37-56E4-CFEA-CB26-1DB49DDD140F}" dt="2021-01-20T18:09:39.521" v="159"/>
        <pc:sldMkLst>
          <pc:docMk/>
          <pc:sldMk cId="1674420689" sldId="316"/>
        </pc:sldMkLst>
      </pc:sldChg>
      <pc:sldChg chg="del ord">
        <pc:chgData name="Kevin Hartzog" userId="S::kph16b@my.fsu.edu::2d0d7d09-b618-4b26-9315-177ec755fecb" providerId="AD" clId="Web-{42FE9C37-56E4-CFEA-CB26-1DB49DDD140F}" dt="2021-01-20T18:09:39.583" v="161"/>
        <pc:sldMkLst>
          <pc:docMk/>
          <pc:sldMk cId="576466986" sldId="317"/>
        </pc:sldMkLst>
      </pc:sldChg>
      <pc:sldChg chg="del">
        <pc:chgData name="Kevin Hartzog" userId="S::kph16b@my.fsu.edu::2d0d7d09-b618-4b26-9315-177ec755fecb" providerId="AD" clId="Web-{42FE9C37-56E4-CFEA-CB26-1DB49DDD140F}" dt="2021-01-20T18:09:39.552" v="160"/>
        <pc:sldMkLst>
          <pc:docMk/>
          <pc:sldMk cId="749479596" sldId="318"/>
        </pc:sldMkLst>
      </pc:sldChg>
      <pc:sldChg chg="del">
        <pc:chgData name="Kevin Hartzog" userId="S::kph16b@my.fsu.edu::2d0d7d09-b618-4b26-9315-177ec755fecb" providerId="AD" clId="Web-{42FE9C37-56E4-CFEA-CB26-1DB49DDD140F}" dt="2021-01-20T18:09:39.521" v="157"/>
        <pc:sldMkLst>
          <pc:docMk/>
          <pc:sldMk cId="1633132510" sldId="319"/>
        </pc:sldMkLst>
      </pc:sldChg>
      <pc:sldChg chg="del">
        <pc:chgData name="Kevin Hartzog" userId="S::kph16b@my.fsu.edu::2d0d7d09-b618-4b26-9315-177ec755fecb" providerId="AD" clId="Web-{42FE9C37-56E4-CFEA-CB26-1DB49DDD140F}" dt="2021-01-20T18:09:39.521" v="158"/>
        <pc:sldMkLst>
          <pc:docMk/>
          <pc:sldMk cId="2713318344" sldId="320"/>
        </pc:sldMkLst>
      </pc:sldChg>
      <pc:sldChg chg="add">
        <pc:chgData name="Kevin Hartzog" userId="S::kph16b@my.fsu.edu::2d0d7d09-b618-4b26-9315-177ec755fecb" providerId="AD" clId="Web-{42FE9C37-56E4-CFEA-CB26-1DB49DDD140F}" dt="2021-01-20T18:01:34.493" v="0"/>
        <pc:sldMkLst>
          <pc:docMk/>
          <pc:sldMk cId="578721825" sldId="321"/>
        </pc:sldMkLst>
      </pc:sldChg>
      <pc:sldChg chg="add del">
        <pc:chgData name="Kevin Hartzog" userId="S::kph16b@my.fsu.edu::2d0d7d09-b618-4b26-9315-177ec755fecb" providerId="AD" clId="Web-{42FE9C37-56E4-CFEA-CB26-1DB49DDD140F}" dt="2021-01-20T18:24:57.232" v="766"/>
        <pc:sldMkLst>
          <pc:docMk/>
          <pc:sldMk cId="285700457" sldId="322"/>
        </pc:sldMkLst>
      </pc:sldChg>
      <pc:sldChg chg="add">
        <pc:chgData name="Kevin Hartzog" userId="S::kph16b@my.fsu.edu::2d0d7d09-b618-4b26-9315-177ec755fecb" providerId="AD" clId="Web-{42FE9C37-56E4-CFEA-CB26-1DB49DDD140F}" dt="2021-01-20T18:01:34.712" v="2"/>
        <pc:sldMkLst>
          <pc:docMk/>
          <pc:sldMk cId="2530284072" sldId="323"/>
        </pc:sldMkLst>
      </pc:sldChg>
      <pc:sldChg chg="add del">
        <pc:chgData name="Kevin Hartzog" userId="S::kph16b@my.fsu.edu::2d0d7d09-b618-4b26-9315-177ec755fecb" providerId="AD" clId="Web-{42FE9C37-56E4-CFEA-CB26-1DB49DDD140F}" dt="2021-01-20T18:20:03.771" v="686"/>
        <pc:sldMkLst>
          <pc:docMk/>
          <pc:sldMk cId="1819380036" sldId="324"/>
        </pc:sldMkLst>
      </pc:sldChg>
      <pc:sldChg chg="add del">
        <pc:chgData name="Kevin Hartzog" userId="S::kph16b@my.fsu.edu::2d0d7d09-b618-4b26-9315-177ec755fecb" providerId="AD" clId="Web-{42FE9C37-56E4-CFEA-CB26-1DB49DDD140F}" dt="2021-01-20T18:20:03.771" v="687"/>
        <pc:sldMkLst>
          <pc:docMk/>
          <pc:sldMk cId="1188611301" sldId="325"/>
        </pc:sldMkLst>
      </pc:sldChg>
      <pc:sldChg chg="add del">
        <pc:chgData name="Kevin Hartzog" userId="S::kph16b@my.fsu.edu::2d0d7d09-b618-4b26-9315-177ec755fecb" providerId="AD" clId="Web-{42FE9C37-56E4-CFEA-CB26-1DB49DDD140F}" dt="2021-01-20T18:20:03.787" v="688"/>
        <pc:sldMkLst>
          <pc:docMk/>
          <pc:sldMk cId="3093339466" sldId="326"/>
        </pc:sldMkLst>
      </pc:sldChg>
      <pc:sldChg chg="add del">
        <pc:chgData name="Kevin Hartzog" userId="S::kph16b@my.fsu.edu::2d0d7d09-b618-4b26-9315-177ec755fecb" providerId="AD" clId="Web-{42FE9C37-56E4-CFEA-CB26-1DB49DDD140F}" dt="2021-01-20T18:08:40.457" v="155"/>
        <pc:sldMkLst>
          <pc:docMk/>
          <pc:sldMk cId="1230637576" sldId="327"/>
        </pc:sldMkLst>
      </pc:sldChg>
      <pc:sldChg chg="modSp add ord">
        <pc:chgData name="Kevin Hartzog" userId="S::kph16b@my.fsu.edu::2d0d7d09-b618-4b26-9315-177ec755fecb" providerId="AD" clId="Web-{42FE9C37-56E4-CFEA-CB26-1DB49DDD140F}" dt="2021-01-21T01:30:43.589" v="2580" actId="20577"/>
        <pc:sldMkLst>
          <pc:docMk/>
          <pc:sldMk cId="3156197501" sldId="328"/>
        </pc:sldMkLst>
        <pc:spChg chg="mod">
          <ac:chgData name="Kevin Hartzog" userId="S::kph16b@my.fsu.edu::2d0d7d09-b618-4b26-9315-177ec755fecb" providerId="AD" clId="Web-{42FE9C37-56E4-CFEA-CB26-1DB49DDD140F}" dt="2021-01-20T18:39:20.629" v="1172" actId="20577"/>
          <ac:spMkLst>
            <pc:docMk/>
            <pc:sldMk cId="3156197501" sldId="328"/>
            <ac:spMk id="10" creationId="{2C0FACBF-506B-4F5B-ACB3-3182F2041B12}"/>
          </ac:spMkLst>
        </pc:spChg>
        <pc:spChg chg="mod">
          <ac:chgData name="Kevin Hartzog" userId="S::kph16b@my.fsu.edu::2d0d7d09-b618-4b26-9315-177ec755fecb" providerId="AD" clId="Web-{42FE9C37-56E4-CFEA-CB26-1DB49DDD140F}" dt="2021-01-21T01:30:43.589" v="2580" actId="20577"/>
          <ac:spMkLst>
            <pc:docMk/>
            <pc:sldMk cId="3156197501" sldId="328"/>
            <ac:spMk id="16" creationId="{0ACEE531-3654-4BC3-B152-78395B2F3DC4}"/>
          </ac:spMkLst>
        </pc:spChg>
      </pc:sldChg>
      <pc:sldChg chg="modSp add">
        <pc:chgData name="Kevin Hartzog" userId="S::kph16b@my.fsu.edu::2d0d7d09-b618-4b26-9315-177ec755fecb" providerId="AD" clId="Web-{42FE9C37-56E4-CFEA-CB26-1DB49DDD140F}" dt="2021-01-20T18:39:25.582" v="1176" actId="20577"/>
        <pc:sldMkLst>
          <pc:docMk/>
          <pc:sldMk cId="2855655696" sldId="329"/>
        </pc:sldMkLst>
        <pc:spChg chg="mod">
          <ac:chgData name="Kevin Hartzog" userId="S::kph16b@my.fsu.edu::2d0d7d09-b618-4b26-9315-177ec755fecb" providerId="AD" clId="Web-{42FE9C37-56E4-CFEA-CB26-1DB49DDD140F}" dt="2021-01-20T18:39:25.582" v="1176" actId="20577"/>
          <ac:spMkLst>
            <pc:docMk/>
            <pc:sldMk cId="2855655696" sldId="329"/>
            <ac:spMk id="6" creationId="{3E9E202D-B0D9-467F-8CB7-A6850F2FACD8}"/>
          </ac:spMkLst>
        </pc:spChg>
      </pc:sldChg>
      <pc:sldChg chg="add del">
        <pc:chgData name="Kevin Hartzog" userId="S::kph16b@my.fsu.edu::2d0d7d09-b618-4b26-9315-177ec755fecb" providerId="AD" clId="Web-{42FE9C37-56E4-CFEA-CB26-1DB49DDD140F}" dt="2021-01-20T18:07:20.361" v="154"/>
        <pc:sldMkLst>
          <pc:docMk/>
          <pc:sldMk cId="1770509848" sldId="330"/>
        </pc:sldMkLst>
      </pc:sldChg>
      <pc:sldChg chg="add del">
        <pc:chgData name="Kevin Hartzog" userId="S::kph16b@my.fsu.edu::2d0d7d09-b618-4b26-9315-177ec755fecb" providerId="AD" clId="Web-{42FE9C37-56E4-CFEA-CB26-1DB49DDD140F}" dt="2021-01-20T18:07:09.736" v="152"/>
        <pc:sldMkLst>
          <pc:docMk/>
          <pc:sldMk cId="3213650924" sldId="331"/>
        </pc:sldMkLst>
      </pc:sldChg>
      <pc:sldChg chg="add del">
        <pc:chgData name="Kevin Hartzog" userId="S::kph16b@my.fsu.edu::2d0d7d09-b618-4b26-9315-177ec755fecb" providerId="AD" clId="Web-{42FE9C37-56E4-CFEA-CB26-1DB49DDD140F}" dt="2021-01-20T18:07:13.939" v="153"/>
        <pc:sldMkLst>
          <pc:docMk/>
          <pc:sldMk cId="991013164" sldId="332"/>
        </pc:sldMkLst>
      </pc:sldChg>
      <pc:sldChg chg="modSp add">
        <pc:chgData name="Kevin Hartzog" userId="S::kph16b@my.fsu.edu::2d0d7d09-b618-4b26-9315-177ec755fecb" providerId="AD" clId="Web-{42FE9C37-56E4-CFEA-CB26-1DB49DDD140F}" dt="2021-01-20T18:39:17.300" v="1170" actId="20577"/>
        <pc:sldMkLst>
          <pc:docMk/>
          <pc:sldMk cId="3619313222" sldId="333"/>
        </pc:sldMkLst>
        <pc:spChg chg="mod">
          <ac:chgData name="Kevin Hartzog" userId="S::kph16b@my.fsu.edu::2d0d7d09-b618-4b26-9315-177ec755fecb" providerId="AD" clId="Web-{42FE9C37-56E4-CFEA-CB26-1DB49DDD140F}" dt="2021-01-20T18:39:17.300" v="1170" actId="20577"/>
          <ac:spMkLst>
            <pc:docMk/>
            <pc:sldMk cId="3619313222" sldId="333"/>
            <ac:spMk id="2" creationId="{39A1382E-ADA7-442D-BB8A-1D3D00B04AF9}"/>
          </ac:spMkLst>
        </pc:spChg>
      </pc:sldChg>
      <pc:sldChg chg="modSp add">
        <pc:chgData name="Kevin Hartzog" userId="S::kph16b@my.fsu.edu::2d0d7d09-b618-4b26-9315-177ec755fecb" providerId="AD" clId="Web-{42FE9C37-56E4-CFEA-CB26-1DB49DDD140F}" dt="2021-01-20T18:39:13.363" v="1168" actId="20577"/>
        <pc:sldMkLst>
          <pc:docMk/>
          <pc:sldMk cId="3654896208" sldId="334"/>
        </pc:sldMkLst>
        <pc:spChg chg="mod">
          <ac:chgData name="Kevin Hartzog" userId="S::kph16b@my.fsu.edu::2d0d7d09-b618-4b26-9315-177ec755fecb" providerId="AD" clId="Web-{42FE9C37-56E4-CFEA-CB26-1DB49DDD140F}" dt="2021-01-20T18:39:13.363" v="1168" actId="20577"/>
          <ac:spMkLst>
            <pc:docMk/>
            <pc:sldMk cId="3654896208" sldId="334"/>
            <ac:spMk id="5" creationId="{5E50AF06-A8FC-4B2F-AABF-051BAE858B76}"/>
          </ac:spMkLst>
        </pc:spChg>
      </pc:sldChg>
      <pc:sldChg chg="add del">
        <pc:chgData name="Kevin Hartzog" userId="S::kph16b@my.fsu.edu::2d0d7d09-b618-4b26-9315-177ec755fecb" providerId="AD" clId="Web-{42FE9C37-56E4-CFEA-CB26-1DB49DDD140F}" dt="2021-01-20T18:10:13.350" v="164"/>
        <pc:sldMkLst>
          <pc:docMk/>
          <pc:sldMk cId="568599135" sldId="335"/>
        </pc:sldMkLst>
      </pc:sldChg>
      <pc:sldChg chg="add del replId">
        <pc:chgData name="Kevin Hartzog" userId="S::kph16b@my.fsu.edu::2d0d7d09-b618-4b26-9315-177ec755fecb" providerId="AD" clId="Web-{42FE9C37-56E4-CFEA-CB26-1DB49DDD140F}" dt="2021-01-20T18:02:16.275" v="15"/>
        <pc:sldMkLst>
          <pc:docMk/>
          <pc:sldMk cId="743050151" sldId="335"/>
        </pc:sldMkLst>
      </pc:sldChg>
      <pc:sldChg chg="modSp add">
        <pc:chgData name="Kevin Hartzog" userId="S::kph16b@my.fsu.edu::2d0d7d09-b618-4b26-9315-177ec755fecb" providerId="AD" clId="Web-{42FE9C37-56E4-CFEA-CB26-1DB49DDD140F}" dt="2021-01-21T01:22:17.138" v="2573" actId="20577"/>
        <pc:sldMkLst>
          <pc:docMk/>
          <pc:sldMk cId="3451319465" sldId="335"/>
        </pc:sldMkLst>
        <pc:spChg chg="mod">
          <ac:chgData name="Kevin Hartzog" userId="S::kph16b@my.fsu.edu::2d0d7d09-b618-4b26-9315-177ec755fecb" providerId="AD" clId="Web-{42FE9C37-56E4-CFEA-CB26-1DB49DDD140F}" dt="2021-01-21T01:22:17.138" v="2573" actId="20577"/>
          <ac:spMkLst>
            <pc:docMk/>
            <pc:sldMk cId="3451319465" sldId="335"/>
            <ac:spMk id="3" creationId="{889F3CC9-CB7B-42FE-9B80-3FBE7539CFAA}"/>
          </ac:spMkLst>
        </pc:spChg>
      </pc:sldChg>
      <pc:sldChg chg="modSp add ord modNotes">
        <pc:chgData name="Kevin Hartzog" userId="S::kph16b@my.fsu.edu::2d0d7d09-b618-4b26-9315-177ec755fecb" providerId="AD" clId="Web-{42FE9C37-56E4-CFEA-CB26-1DB49DDD140F}" dt="2021-01-21T01:38:10.678" v="2640" actId="20577"/>
        <pc:sldMkLst>
          <pc:docMk/>
          <pc:sldMk cId="2256494658" sldId="336"/>
        </pc:sldMkLst>
        <pc:spChg chg="mod">
          <ac:chgData name="Kevin Hartzog" userId="S::kph16b@my.fsu.edu::2d0d7d09-b618-4b26-9315-177ec755fecb" providerId="AD" clId="Web-{42FE9C37-56E4-CFEA-CB26-1DB49DDD140F}" dt="2021-01-21T01:38:10.678" v="2640" actId="20577"/>
          <ac:spMkLst>
            <pc:docMk/>
            <pc:sldMk cId="2256494658" sldId="336"/>
            <ac:spMk id="6" creationId="{035E8BB7-F324-4340-A4D9-7FB95E7D49AA}"/>
          </ac:spMkLst>
        </pc:spChg>
        <pc:spChg chg="mod">
          <ac:chgData name="Kevin Hartzog" userId="S::kph16b@my.fsu.edu::2d0d7d09-b618-4b26-9315-177ec755fecb" providerId="AD" clId="Web-{42FE9C37-56E4-CFEA-CB26-1DB49DDD140F}" dt="2021-01-21T01:04:58.145" v="2375" actId="20577"/>
          <ac:spMkLst>
            <pc:docMk/>
            <pc:sldMk cId="2256494658" sldId="336"/>
            <ac:spMk id="11" creationId="{426C1862-1749-43FF-9B6C-38AA58942790}"/>
          </ac:spMkLst>
        </pc:spChg>
      </pc:sldChg>
      <pc:sldChg chg="addSp delSp modSp add">
        <pc:chgData name="Kevin Hartzog" userId="S::kph16b@my.fsu.edu::2d0d7d09-b618-4b26-9315-177ec755fecb" providerId="AD" clId="Web-{42FE9C37-56E4-CFEA-CB26-1DB49DDD140F}" dt="2021-01-21T01:38:54.101" v="2677" actId="20577"/>
        <pc:sldMkLst>
          <pc:docMk/>
          <pc:sldMk cId="3122220862" sldId="337"/>
        </pc:sldMkLst>
        <pc:spChg chg="mod">
          <ac:chgData name="Kevin Hartzog" userId="S::kph16b@my.fsu.edu::2d0d7d09-b618-4b26-9315-177ec755fecb" providerId="AD" clId="Web-{42FE9C37-56E4-CFEA-CB26-1DB49DDD140F}" dt="2021-01-21T00:24:39.507" v="1488" actId="20577"/>
          <ac:spMkLst>
            <pc:docMk/>
            <pc:sldMk cId="3122220862" sldId="337"/>
            <ac:spMk id="2" creationId="{5E50DB93-9189-4ACA-B10F-75B32A7449A7}"/>
          </ac:spMkLst>
        </pc:spChg>
        <pc:spChg chg="mod">
          <ac:chgData name="Kevin Hartzog" userId="S::kph16b@my.fsu.edu::2d0d7d09-b618-4b26-9315-177ec755fecb" providerId="AD" clId="Web-{42FE9C37-56E4-CFEA-CB26-1DB49DDD140F}" dt="2021-01-21T01:38:54.101" v="2677" actId="20577"/>
          <ac:spMkLst>
            <pc:docMk/>
            <pc:sldMk cId="3122220862" sldId="337"/>
            <ac:spMk id="3" creationId="{183FD7D5-8D44-4AF5-A46A-29CA50443600}"/>
          </ac:spMkLst>
        </pc:spChg>
        <pc:spChg chg="del">
          <ac:chgData name="Kevin Hartzog" userId="S::kph16b@my.fsu.edu::2d0d7d09-b618-4b26-9315-177ec755fecb" providerId="AD" clId="Web-{42FE9C37-56E4-CFEA-CB26-1DB49DDD140F}" dt="2021-01-21T01:35:58.393" v="2608"/>
          <ac:spMkLst>
            <pc:docMk/>
            <pc:sldMk cId="3122220862" sldId="337"/>
            <ac:spMk id="5" creationId="{0D59F4A1-8E9C-4C80-B2E1-E6E6F212CDFF}"/>
          </ac:spMkLst>
        </pc:spChg>
        <pc:spChg chg="add mod">
          <ac:chgData name="Kevin Hartzog" userId="S::kph16b@my.fsu.edu::2d0d7d09-b618-4b26-9315-177ec755fecb" providerId="AD" clId="Web-{42FE9C37-56E4-CFEA-CB26-1DB49DDD140F}" dt="2021-01-21T01:05:03.801" v="2384" actId="20577"/>
          <ac:spMkLst>
            <pc:docMk/>
            <pc:sldMk cId="3122220862" sldId="337"/>
            <ac:spMk id="10" creationId="{660CF12F-CBF6-4C1E-8AC8-4212B6E1C087}"/>
          </ac:spMkLst>
        </pc:spChg>
        <pc:spChg chg="del">
          <ac:chgData name="Kevin Hartzog" userId="S::kph16b@my.fsu.edu::2d0d7d09-b618-4b26-9315-177ec755fecb" providerId="AD" clId="Web-{42FE9C37-56E4-CFEA-CB26-1DB49DDD140F}" dt="2021-01-20T21:24:22.879" v="1197"/>
          <ac:spMkLst>
            <pc:docMk/>
            <pc:sldMk cId="3122220862" sldId="337"/>
            <ac:spMk id="11" creationId="{426C1862-1749-43FF-9B6C-38AA58942790}"/>
          </ac:spMkLst>
        </pc:spChg>
        <pc:picChg chg="del">
          <ac:chgData name="Kevin Hartzog" userId="S::kph16b@my.fsu.edu::2d0d7d09-b618-4b26-9315-177ec755fecb" providerId="AD" clId="Web-{42FE9C37-56E4-CFEA-CB26-1DB49DDD140F}" dt="2021-01-20T21:24:21.253" v="1196"/>
          <ac:picMkLst>
            <pc:docMk/>
            <pc:sldMk cId="3122220862" sldId="337"/>
            <ac:picMk id="6" creationId="{6BB2E04B-654E-4489-B15A-DF6C83BA6AE6}"/>
          </ac:picMkLst>
        </pc:picChg>
        <pc:picChg chg="add del mod ord">
          <ac:chgData name="Kevin Hartzog" userId="S::kph16b@my.fsu.edu::2d0d7d09-b618-4b26-9315-177ec755fecb" providerId="AD" clId="Web-{42FE9C37-56E4-CFEA-CB26-1DB49DDD140F}" dt="2021-01-21T00:48:34.057" v="1780"/>
          <ac:picMkLst>
            <pc:docMk/>
            <pc:sldMk cId="3122220862" sldId="337"/>
            <ac:picMk id="7" creationId="{B701583A-92FF-4243-AD1C-638D13852066}"/>
          </ac:picMkLst>
        </pc:picChg>
        <pc:picChg chg="add mod">
          <ac:chgData name="Kevin Hartzog" userId="S::kph16b@my.fsu.edu::2d0d7d09-b618-4b26-9315-177ec755fecb" providerId="AD" clId="Web-{42FE9C37-56E4-CFEA-CB26-1DB49DDD140F}" dt="2021-01-20T21:24:41.988" v="1202" actId="1076"/>
          <ac:picMkLst>
            <pc:docMk/>
            <pc:sldMk cId="3122220862" sldId="337"/>
            <ac:picMk id="8" creationId="{4D1762C4-1C1C-4912-BB26-5A20582D6215}"/>
          </ac:picMkLst>
        </pc:picChg>
        <pc:cxnChg chg="add mod">
          <ac:chgData name="Kevin Hartzog" userId="S::kph16b@my.fsu.edu::2d0d7d09-b618-4b26-9315-177ec755fecb" providerId="AD" clId="Web-{42FE9C37-56E4-CFEA-CB26-1DB49DDD140F}" dt="2021-01-21T00:25:11.023" v="1493"/>
          <ac:cxnSpMkLst>
            <pc:docMk/>
            <pc:sldMk cId="3122220862" sldId="337"/>
            <ac:cxnSpMk id="6" creationId="{573E4E5E-346B-4689-914A-C444141C5AD2}"/>
          </ac:cxnSpMkLst>
        </pc:cxnChg>
      </pc:sldChg>
      <pc:sldChg chg="addSp delSp modSp add">
        <pc:chgData name="Kevin Hartzog" userId="S::kph16b@my.fsu.edu::2d0d7d09-b618-4b26-9315-177ec755fecb" providerId="AD" clId="Web-{42FE9C37-56E4-CFEA-CB26-1DB49DDD140F}" dt="2021-01-21T01:04:53.207" v="2365" actId="20577"/>
        <pc:sldMkLst>
          <pc:docMk/>
          <pc:sldMk cId="3850458438" sldId="338"/>
        </pc:sldMkLst>
        <pc:spChg chg="mod">
          <ac:chgData name="Kevin Hartzog" userId="S::kph16b@my.fsu.edu::2d0d7d09-b618-4b26-9315-177ec755fecb" providerId="AD" clId="Web-{42FE9C37-56E4-CFEA-CB26-1DB49DDD140F}" dt="2021-01-20T18:40:07.739" v="1178" actId="1076"/>
          <ac:spMkLst>
            <pc:docMk/>
            <pc:sldMk cId="3850458438" sldId="338"/>
            <ac:spMk id="3" creationId="{183FD7D5-8D44-4AF5-A46A-29CA50443600}"/>
          </ac:spMkLst>
        </pc:spChg>
        <pc:spChg chg="add del">
          <ac:chgData name="Kevin Hartzog" userId="S::kph16b@my.fsu.edu::2d0d7d09-b618-4b26-9315-177ec755fecb" providerId="AD" clId="Web-{42FE9C37-56E4-CFEA-CB26-1DB49DDD140F}" dt="2021-01-21T01:04:44.707" v="2355"/>
          <ac:spMkLst>
            <pc:docMk/>
            <pc:sldMk cId="3850458438" sldId="338"/>
            <ac:spMk id="5" creationId="{945869D0-1DE4-4687-8569-D567AE6482B4}"/>
          </ac:spMkLst>
        </pc:spChg>
        <pc:spChg chg="add del mod">
          <ac:chgData name="Kevin Hartzog" userId="S::kph16b@my.fsu.edu::2d0d7d09-b618-4b26-9315-177ec755fecb" providerId="AD" clId="Web-{42FE9C37-56E4-CFEA-CB26-1DB49DDD140F}" dt="2021-01-21T01:04:53.207" v="2365" actId="20577"/>
          <ac:spMkLst>
            <pc:docMk/>
            <pc:sldMk cId="3850458438" sldId="338"/>
            <ac:spMk id="7" creationId="{0450FFF1-0C76-448F-B77C-6922A0E32A6D}"/>
          </ac:spMkLst>
        </pc:spChg>
        <pc:spChg chg="mod">
          <ac:chgData name="Kevin Hartzog" userId="S::kph16b@my.fsu.edu::2d0d7d09-b618-4b26-9315-177ec755fecb" providerId="AD" clId="Web-{42FE9C37-56E4-CFEA-CB26-1DB49DDD140F}" dt="2021-01-20T18:20:33.678" v="689" actId="1076"/>
          <ac:spMkLst>
            <pc:docMk/>
            <pc:sldMk cId="3850458438" sldId="338"/>
            <ac:spMk id="9" creationId="{7A2B0D16-3B86-4DA7-8955-9A077E8150A0}"/>
          </ac:spMkLst>
        </pc:spChg>
        <pc:graphicFrameChg chg="add del mod ord modGraphic">
          <ac:chgData name="Kevin Hartzog" userId="S::kph16b@my.fsu.edu::2d0d7d09-b618-4b26-9315-177ec755fecb" providerId="AD" clId="Web-{42FE9C37-56E4-CFEA-CB26-1DB49DDD140F}" dt="2021-01-21T01:04:48.519" v="2357"/>
          <ac:graphicFrameMkLst>
            <pc:docMk/>
            <pc:sldMk cId="3850458438" sldId="338"/>
            <ac:graphicFrameMk id="6" creationId="{4D58D305-9D35-4260-8502-CBAFF7F1AA1B}"/>
          </ac:graphicFrameMkLst>
        </pc:graphicFrameChg>
        <pc:cxnChg chg="mod">
          <ac:chgData name="Kevin Hartzog" userId="S::kph16b@my.fsu.edu::2d0d7d09-b618-4b26-9315-177ec755fecb" providerId="AD" clId="Web-{42FE9C37-56E4-CFEA-CB26-1DB49DDD140F}" dt="2021-01-20T18:20:35.350" v="690" actId="1076"/>
          <ac:cxnSpMkLst>
            <pc:docMk/>
            <pc:sldMk cId="3850458438" sldId="338"/>
            <ac:cxnSpMk id="8" creationId="{735AFD52-4857-4869-A914-A7D9E8AB9863}"/>
          </ac:cxnSpMkLst>
        </pc:cxnChg>
      </pc:sldChg>
      <pc:sldChg chg="modSp add modNotes">
        <pc:chgData name="Kevin Hartzog" userId="S::kph16b@my.fsu.edu::2d0d7d09-b618-4b26-9315-177ec755fecb" providerId="AD" clId="Web-{42FE9C37-56E4-CFEA-CB26-1DB49DDD140F}" dt="2021-01-21T01:04:36.206" v="2353" actId="20577"/>
        <pc:sldMkLst>
          <pc:docMk/>
          <pc:sldMk cId="2112160249" sldId="339"/>
        </pc:sldMkLst>
        <pc:spChg chg="mod">
          <ac:chgData name="Kevin Hartzog" userId="S::kph16b@my.fsu.edu::2d0d7d09-b618-4b26-9315-177ec755fecb" providerId="AD" clId="Web-{42FE9C37-56E4-CFEA-CB26-1DB49DDD140F}" dt="2021-01-21T01:04:36.206" v="2353" actId="20577"/>
          <ac:spMkLst>
            <pc:docMk/>
            <pc:sldMk cId="2112160249" sldId="339"/>
            <ac:spMk id="15" creationId="{F1FA2C98-5E86-47EF-ABC2-9957B5F6DAB1}"/>
          </ac:spMkLst>
        </pc:spChg>
      </pc:sldChg>
      <pc:sldChg chg="new del">
        <pc:chgData name="Kevin Hartzog" userId="S::kph16b@my.fsu.edu::2d0d7d09-b618-4b26-9315-177ec755fecb" providerId="AD" clId="Web-{42FE9C37-56E4-CFEA-CB26-1DB49DDD140F}" dt="2021-01-20T18:11:18.617" v="172"/>
        <pc:sldMkLst>
          <pc:docMk/>
          <pc:sldMk cId="284605911" sldId="340"/>
        </pc:sldMkLst>
      </pc:sldChg>
      <pc:sldChg chg="modSp add replId modNotes">
        <pc:chgData name="Kevin Hartzog" userId="S::kph16b@my.fsu.edu::2d0d7d09-b618-4b26-9315-177ec755fecb" providerId="AD" clId="Web-{42FE9C37-56E4-CFEA-CB26-1DB49DDD140F}" dt="2021-01-21T01:32:59.436" v="2607"/>
        <pc:sldMkLst>
          <pc:docMk/>
          <pc:sldMk cId="2581207861" sldId="340"/>
        </pc:sldMkLst>
        <pc:spChg chg="mod">
          <ac:chgData name="Kevin Hartzog" userId="S::kph16b@my.fsu.edu::2d0d7d09-b618-4b26-9315-177ec755fecb" providerId="AD" clId="Web-{42FE9C37-56E4-CFEA-CB26-1DB49DDD140F}" dt="2021-01-20T18:39:23.082" v="1174" actId="20577"/>
          <ac:spMkLst>
            <pc:docMk/>
            <pc:sldMk cId="2581207861" sldId="340"/>
            <ac:spMk id="10" creationId="{2C0FACBF-506B-4F5B-ACB3-3182F2041B12}"/>
          </ac:spMkLst>
        </pc:spChg>
        <pc:spChg chg="mod">
          <ac:chgData name="Kevin Hartzog" userId="S::kph16b@my.fsu.edu::2d0d7d09-b618-4b26-9315-177ec755fecb" providerId="AD" clId="Web-{42FE9C37-56E4-CFEA-CB26-1DB49DDD140F}" dt="2021-01-21T01:32:56.374" v="2606" actId="20577"/>
          <ac:spMkLst>
            <pc:docMk/>
            <pc:sldMk cId="2581207861" sldId="340"/>
            <ac:spMk id="16" creationId="{0ACEE531-3654-4BC3-B152-78395B2F3DC4}"/>
          </ac:spMkLst>
        </pc:spChg>
      </pc:sldChg>
      <pc:sldChg chg="add replId">
        <pc:chgData name="Kevin Hartzog" userId="S::kph16b@my.fsu.edu::2d0d7d09-b618-4b26-9315-177ec755fecb" providerId="AD" clId="Web-{42FE9C37-56E4-CFEA-CB26-1DB49DDD140F}" dt="2021-01-20T18:38:33.252" v="1163"/>
        <pc:sldMkLst>
          <pc:docMk/>
          <pc:sldMk cId="1296597565" sldId="341"/>
        </pc:sldMkLst>
      </pc:sldChg>
      <pc:sldChg chg="modSp new">
        <pc:chgData name="Kevin Hartzog" userId="S::kph16b@my.fsu.edu::2d0d7d09-b618-4b26-9315-177ec755fecb" providerId="AD" clId="Web-{42FE9C37-56E4-CFEA-CB26-1DB49DDD140F}" dt="2021-01-21T01:41:19.079" v="2800" actId="20577"/>
        <pc:sldMkLst>
          <pc:docMk/>
          <pc:sldMk cId="711204463" sldId="342"/>
        </pc:sldMkLst>
        <pc:spChg chg="mod">
          <ac:chgData name="Kevin Hartzog" userId="S::kph16b@my.fsu.edu::2d0d7d09-b618-4b26-9315-177ec755fecb" providerId="AD" clId="Web-{42FE9C37-56E4-CFEA-CB26-1DB49DDD140F}" dt="2021-01-20T21:24:58.833" v="1209" actId="20577"/>
          <ac:spMkLst>
            <pc:docMk/>
            <pc:sldMk cId="711204463" sldId="342"/>
            <ac:spMk id="2" creationId="{0D1EFE10-18B7-44DC-9E50-3B71C9764278}"/>
          </ac:spMkLst>
        </pc:spChg>
        <pc:spChg chg="mod">
          <ac:chgData name="Kevin Hartzog" userId="S::kph16b@my.fsu.edu::2d0d7d09-b618-4b26-9315-177ec755fecb" providerId="AD" clId="Web-{42FE9C37-56E4-CFEA-CB26-1DB49DDD140F}" dt="2021-01-21T01:41:19.079" v="2800" actId="20577"/>
          <ac:spMkLst>
            <pc:docMk/>
            <pc:sldMk cId="711204463" sldId="342"/>
            <ac:spMk id="3" creationId="{3E551186-96A8-45DC-B763-1FACA0CEC770}"/>
          </ac:spMkLst>
        </pc:spChg>
        <pc:spChg chg="mod">
          <ac:chgData name="Kevin Hartzog" userId="S::kph16b@my.fsu.edu::2d0d7d09-b618-4b26-9315-177ec755fecb" providerId="AD" clId="Web-{42FE9C37-56E4-CFEA-CB26-1DB49DDD140F}" dt="2021-01-21T01:05:08.692" v="2393" actId="20577"/>
          <ac:spMkLst>
            <pc:docMk/>
            <pc:sldMk cId="711204463" sldId="342"/>
            <ac:spMk id="5" creationId="{4E4F3587-8DB5-409C-A292-ACCDAE14E7EA}"/>
          </ac:spMkLst>
        </pc:spChg>
      </pc:sldChg>
      <pc:sldChg chg="modSp new modNotes">
        <pc:chgData name="Kevin Hartzog" userId="S::kph16b@my.fsu.edu::2d0d7d09-b618-4b26-9315-177ec755fecb" providerId="AD" clId="Web-{42FE9C37-56E4-CFEA-CB26-1DB49DDD140F}" dt="2021-01-21T00:54:46.378" v="2280" actId="20577"/>
        <pc:sldMkLst>
          <pc:docMk/>
          <pc:sldMk cId="3202944618" sldId="343"/>
        </pc:sldMkLst>
        <pc:spChg chg="mod">
          <ac:chgData name="Kevin Hartzog" userId="S::kph16b@my.fsu.edu::2d0d7d09-b618-4b26-9315-177ec755fecb" providerId="AD" clId="Web-{42FE9C37-56E4-CFEA-CB26-1DB49DDD140F}" dt="2021-01-21T00:51:37.170" v="1896" actId="20577"/>
          <ac:spMkLst>
            <pc:docMk/>
            <pc:sldMk cId="3202944618" sldId="343"/>
            <ac:spMk id="2" creationId="{35CF5AC2-5CDF-4EE0-8F60-69E136FD00A3}"/>
          </ac:spMkLst>
        </pc:spChg>
        <pc:spChg chg="mod">
          <ac:chgData name="Kevin Hartzog" userId="S::kph16b@my.fsu.edu::2d0d7d09-b618-4b26-9315-177ec755fecb" providerId="AD" clId="Web-{42FE9C37-56E4-CFEA-CB26-1DB49DDD140F}" dt="2021-01-21T00:54:46.378" v="2280" actId="20577"/>
          <ac:spMkLst>
            <pc:docMk/>
            <pc:sldMk cId="3202944618" sldId="343"/>
            <ac:spMk id="3" creationId="{15AC8729-DDDC-4C5D-B111-9F2379FCBA55}"/>
          </ac:spMkLst>
        </pc:spChg>
      </pc:sldChg>
      <pc:sldChg chg="addSp delSp modSp add replId">
        <pc:chgData name="Kevin Hartzog" userId="S::kph16b@my.fsu.edu::2d0d7d09-b618-4b26-9315-177ec755fecb" providerId="AD" clId="Web-{42FE9C37-56E4-CFEA-CB26-1DB49DDD140F}" dt="2021-01-21T01:39:00.585" v="2678" actId="20577"/>
        <pc:sldMkLst>
          <pc:docMk/>
          <pc:sldMk cId="4101312617" sldId="344"/>
        </pc:sldMkLst>
        <pc:spChg chg="mod">
          <ac:chgData name="Kevin Hartzog" userId="S::kph16b@my.fsu.edu::2d0d7d09-b618-4b26-9315-177ec755fecb" providerId="AD" clId="Web-{42FE9C37-56E4-CFEA-CB26-1DB49DDD140F}" dt="2021-01-21T01:39:00.585" v="2678" actId="20577"/>
          <ac:spMkLst>
            <pc:docMk/>
            <pc:sldMk cId="4101312617" sldId="344"/>
            <ac:spMk id="3" creationId="{3E551186-96A8-45DC-B763-1FACA0CEC770}"/>
          </ac:spMkLst>
        </pc:spChg>
        <pc:spChg chg="del">
          <ac:chgData name="Kevin Hartzog" userId="S::kph16b@my.fsu.edu::2d0d7d09-b618-4b26-9315-177ec755fecb" providerId="AD" clId="Web-{42FE9C37-56E4-CFEA-CB26-1DB49DDD140F}" dt="2021-01-21T00:31:46.548" v="1496"/>
          <ac:spMkLst>
            <pc:docMk/>
            <pc:sldMk cId="4101312617" sldId="344"/>
            <ac:spMk id="5" creationId="{4E4F3587-8DB5-409C-A292-ACCDAE14E7EA}"/>
          </ac:spMkLst>
        </pc:spChg>
        <pc:spChg chg="add mod">
          <ac:chgData name="Kevin Hartzog" userId="S::kph16b@my.fsu.edu::2d0d7d09-b618-4b26-9315-177ec755fecb" providerId="AD" clId="Web-{42FE9C37-56E4-CFEA-CB26-1DB49DDD140F}" dt="2021-01-21T01:05:53.833" v="2419" actId="20577"/>
          <ac:spMkLst>
            <pc:docMk/>
            <pc:sldMk cId="4101312617" sldId="344"/>
            <ac:spMk id="10" creationId="{1424DEB7-08A9-4E98-BC18-386D45761F24}"/>
          </ac:spMkLst>
        </pc:spChg>
        <pc:picChg chg="add mod ord">
          <ac:chgData name="Kevin Hartzog" userId="S::kph16b@my.fsu.edu::2d0d7d09-b618-4b26-9315-177ec755fecb" providerId="AD" clId="Web-{42FE9C37-56E4-CFEA-CB26-1DB49DDD140F}" dt="2021-01-21T00:36:43.102" v="1540" actId="1076"/>
          <ac:picMkLst>
            <pc:docMk/>
            <pc:sldMk cId="4101312617" sldId="344"/>
            <ac:picMk id="6" creationId="{4EA6DA30-F971-4700-B0B9-3B4308EF5928}"/>
          </ac:picMkLst>
        </pc:picChg>
        <pc:picChg chg="add mod">
          <ac:chgData name="Kevin Hartzog" userId="S::kph16b@my.fsu.edu::2d0d7d09-b618-4b26-9315-177ec755fecb" providerId="AD" clId="Web-{42FE9C37-56E4-CFEA-CB26-1DB49DDD140F}" dt="2021-01-21T00:35:59.179" v="1536" actId="1076"/>
          <ac:picMkLst>
            <pc:docMk/>
            <pc:sldMk cId="4101312617" sldId="344"/>
            <ac:picMk id="7" creationId="{1CBAD798-7EE5-470B-A7DC-6F2631BC6F72}"/>
          </ac:picMkLst>
        </pc:picChg>
        <pc:picChg chg="add mod">
          <ac:chgData name="Kevin Hartzog" userId="S::kph16b@my.fsu.edu::2d0d7d09-b618-4b26-9315-177ec755fecb" providerId="AD" clId="Web-{42FE9C37-56E4-CFEA-CB26-1DB49DDD140F}" dt="2021-01-21T00:36:01.820" v="1537" actId="1076"/>
          <ac:picMkLst>
            <pc:docMk/>
            <pc:sldMk cId="4101312617" sldId="344"/>
            <ac:picMk id="8" creationId="{FFAA5BE7-6B10-4F72-9465-42BA6B133641}"/>
          </ac:picMkLst>
        </pc:picChg>
      </pc:sldChg>
      <pc:sldChg chg="addSp delSp modSp new">
        <pc:chgData name="Kevin Hartzog" userId="S::kph16b@my.fsu.edu::2d0d7d09-b618-4b26-9315-177ec755fecb" providerId="AD" clId="Web-{42FE9C37-56E4-CFEA-CB26-1DB49DDD140F}" dt="2021-01-21T00:40:46.327" v="1714" actId="1076"/>
        <pc:sldMkLst>
          <pc:docMk/>
          <pc:sldMk cId="2833406561" sldId="345"/>
        </pc:sldMkLst>
        <pc:spChg chg="mod">
          <ac:chgData name="Kevin Hartzog" userId="S::kph16b@my.fsu.edu::2d0d7d09-b618-4b26-9315-177ec755fecb" providerId="AD" clId="Web-{42FE9C37-56E4-CFEA-CB26-1DB49DDD140F}" dt="2021-01-21T00:38:45.605" v="1676" actId="20577"/>
          <ac:spMkLst>
            <pc:docMk/>
            <pc:sldMk cId="2833406561" sldId="345"/>
            <ac:spMk id="2" creationId="{8A88F916-E63A-479F-8AF5-B54651738C0F}"/>
          </ac:spMkLst>
        </pc:spChg>
        <pc:spChg chg="del">
          <ac:chgData name="Kevin Hartzog" userId="S::kph16b@my.fsu.edu::2d0d7d09-b618-4b26-9315-177ec755fecb" providerId="AD" clId="Web-{42FE9C37-56E4-CFEA-CB26-1DB49DDD140F}" dt="2021-01-21T00:39:10.903" v="1677"/>
          <ac:spMkLst>
            <pc:docMk/>
            <pc:sldMk cId="2833406561" sldId="345"/>
            <ac:spMk id="3" creationId="{2F02D96B-9FD6-467E-982F-9F376430FEEB}"/>
          </ac:spMkLst>
        </pc:spChg>
        <pc:spChg chg="del">
          <ac:chgData name="Kevin Hartzog" userId="S::kph16b@my.fsu.edu::2d0d7d09-b618-4b26-9315-177ec755fecb" providerId="AD" clId="Web-{42FE9C37-56E4-CFEA-CB26-1DB49DDD140F}" dt="2021-01-21T00:40:18.435" v="1686"/>
          <ac:spMkLst>
            <pc:docMk/>
            <pc:sldMk cId="2833406561" sldId="345"/>
            <ac:spMk id="5" creationId="{43834934-3C80-41F3-8129-84A01C6A3CED}"/>
          </ac:spMkLst>
        </pc:spChg>
        <pc:spChg chg="add mod">
          <ac:chgData name="Kevin Hartzog" userId="S::kph16b@my.fsu.edu::2d0d7d09-b618-4b26-9315-177ec755fecb" providerId="AD" clId="Web-{42FE9C37-56E4-CFEA-CB26-1DB49DDD140F}" dt="2021-01-21T00:40:42.827" v="1713" actId="20577"/>
          <ac:spMkLst>
            <pc:docMk/>
            <pc:sldMk cId="2833406561" sldId="345"/>
            <ac:spMk id="8" creationId="{EF1B57F7-4ECC-4020-945E-589A23593505}"/>
          </ac:spMkLst>
        </pc:spChg>
        <pc:picChg chg="add del mod ord">
          <ac:chgData name="Kevin Hartzog" userId="S::kph16b@my.fsu.edu::2d0d7d09-b618-4b26-9315-177ec755fecb" providerId="AD" clId="Web-{42FE9C37-56E4-CFEA-CB26-1DB49DDD140F}" dt="2021-01-21T00:39:28.012" v="1683"/>
          <ac:picMkLst>
            <pc:docMk/>
            <pc:sldMk cId="2833406561" sldId="345"/>
            <ac:picMk id="6" creationId="{6BCE8488-89CA-4731-B055-C70E873C944E}"/>
          </ac:picMkLst>
        </pc:picChg>
        <pc:picChg chg="add mod ord">
          <ac:chgData name="Kevin Hartzog" userId="S::kph16b@my.fsu.edu::2d0d7d09-b618-4b26-9315-177ec755fecb" providerId="AD" clId="Web-{42FE9C37-56E4-CFEA-CB26-1DB49DDD140F}" dt="2021-01-21T00:40:46.327" v="1714" actId="1076"/>
          <ac:picMkLst>
            <pc:docMk/>
            <pc:sldMk cId="2833406561" sldId="345"/>
            <ac:picMk id="9" creationId="{6C7E6261-B38A-40BA-9D6D-77737F782EC3}"/>
          </ac:picMkLst>
        </pc:picChg>
      </pc:sldChg>
      <pc:sldChg chg="addSp delSp modSp new">
        <pc:chgData name="Kevin Hartzog" userId="S::kph16b@my.fsu.edu::2d0d7d09-b618-4b26-9315-177ec755fecb" providerId="AD" clId="Web-{42FE9C37-56E4-CFEA-CB26-1DB49DDD140F}" dt="2021-01-21T01:39:12.304" v="2680" actId="20577"/>
        <pc:sldMkLst>
          <pc:docMk/>
          <pc:sldMk cId="1319491069" sldId="346"/>
        </pc:sldMkLst>
        <pc:spChg chg="mod">
          <ac:chgData name="Kevin Hartzog" userId="S::kph16b@my.fsu.edu::2d0d7d09-b618-4b26-9315-177ec755fecb" providerId="AD" clId="Web-{42FE9C37-56E4-CFEA-CB26-1DB49DDD140F}" dt="2021-01-21T00:41:11.499" v="1732" actId="20577"/>
          <ac:spMkLst>
            <pc:docMk/>
            <pc:sldMk cId="1319491069" sldId="346"/>
            <ac:spMk id="2" creationId="{785B0A43-95E3-4CB1-81A8-CDA2209704EC}"/>
          </ac:spMkLst>
        </pc:spChg>
        <pc:spChg chg="mod">
          <ac:chgData name="Kevin Hartzog" userId="S::kph16b@my.fsu.edu::2d0d7d09-b618-4b26-9315-177ec755fecb" providerId="AD" clId="Web-{42FE9C37-56E4-CFEA-CB26-1DB49DDD140F}" dt="2021-01-21T01:39:12.304" v="2680" actId="20577"/>
          <ac:spMkLst>
            <pc:docMk/>
            <pc:sldMk cId="1319491069" sldId="346"/>
            <ac:spMk id="3" creationId="{D899A4BA-E3B6-405E-93B3-7F3CA781FFC0}"/>
          </ac:spMkLst>
        </pc:spChg>
        <pc:spChg chg="del">
          <ac:chgData name="Kevin Hartzog" userId="S::kph16b@my.fsu.edu::2d0d7d09-b618-4b26-9315-177ec755fecb" providerId="AD" clId="Web-{42FE9C37-56E4-CFEA-CB26-1DB49DDD140F}" dt="2021-01-21T00:41:37.203" v="1734"/>
          <ac:spMkLst>
            <pc:docMk/>
            <pc:sldMk cId="1319491069" sldId="346"/>
            <ac:spMk id="5" creationId="{F1582CE3-A697-4FEE-9E8F-F6B3CA5BF05A}"/>
          </ac:spMkLst>
        </pc:spChg>
        <pc:spChg chg="add del mod">
          <ac:chgData name="Kevin Hartzog" userId="S::kph16b@my.fsu.edu::2d0d7d09-b618-4b26-9315-177ec755fecb" providerId="AD" clId="Web-{42FE9C37-56E4-CFEA-CB26-1DB49DDD140F}" dt="2021-01-21T00:45:44.678" v="1741"/>
          <ac:spMkLst>
            <pc:docMk/>
            <pc:sldMk cId="1319491069" sldId="346"/>
            <ac:spMk id="8" creationId="{A17EBF87-CF46-498C-B974-D8FD93D56797}"/>
          </ac:spMkLst>
        </pc:spChg>
        <pc:spChg chg="add del mod">
          <ac:chgData name="Kevin Hartzog" userId="S::kph16b@my.fsu.edu::2d0d7d09-b618-4b26-9315-177ec755fecb" providerId="AD" clId="Web-{42FE9C37-56E4-CFEA-CB26-1DB49DDD140F}" dt="2021-01-21T00:48:26.338" v="1777"/>
          <ac:spMkLst>
            <pc:docMk/>
            <pc:sldMk cId="1319491069" sldId="346"/>
            <ac:spMk id="11" creationId="{4EBD9A5E-0C3E-4D8A-8B6E-49E451AD9DE5}"/>
          </ac:spMkLst>
        </pc:spChg>
        <pc:spChg chg="add mod">
          <ac:chgData name="Kevin Hartzog" userId="S::kph16b@my.fsu.edu::2d0d7d09-b618-4b26-9315-177ec755fecb" providerId="AD" clId="Web-{42FE9C37-56E4-CFEA-CB26-1DB49DDD140F}" dt="2021-01-21T01:05:21.379" v="2410" actId="20577"/>
          <ac:spMkLst>
            <pc:docMk/>
            <pc:sldMk cId="1319491069" sldId="346"/>
            <ac:spMk id="16" creationId="{CE5487FB-B87E-4BC3-B044-0B5B6E7484BB}"/>
          </ac:spMkLst>
        </pc:spChg>
        <pc:picChg chg="add del mod ord modCrop">
          <ac:chgData name="Kevin Hartzog" userId="S::kph16b@my.fsu.edu::2d0d7d09-b618-4b26-9315-177ec755fecb" providerId="AD" clId="Web-{42FE9C37-56E4-CFEA-CB26-1DB49DDD140F}" dt="2021-01-21T00:41:57.328" v="1740"/>
          <ac:picMkLst>
            <pc:docMk/>
            <pc:sldMk cId="1319491069" sldId="346"/>
            <ac:picMk id="6" creationId="{7C6712B9-1E2F-41CC-9541-C40853CCA12F}"/>
          </ac:picMkLst>
        </pc:picChg>
        <pc:picChg chg="add del mod ord">
          <ac:chgData name="Kevin Hartzog" userId="S::kph16b@my.fsu.edu::2d0d7d09-b618-4b26-9315-177ec755fecb" providerId="AD" clId="Web-{42FE9C37-56E4-CFEA-CB26-1DB49DDD140F}" dt="2021-01-21T00:48:10.072" v="1776"/>
          <ac:picMkLst>
            <pc:docMk/>
            <pc:sldMk cId="1319491069" sldId="346"/>
            <ac:picMk id="9" creationId="{D5D36621-AC63-4107-83FE-B4938C3E34A3}"/>
          </ac:picMkLst>
        </pc:picChg>
        <pc:picChg chg="add mod ord">
          <ac:chgData name="Kevin Hartzog" userId="S::kph16b@my.fsu.edu::2d0d7d09-b618-4b26-9315-177ec755fecb" providerId="AD" clId="Web-{42FE9C37-56E4-CFEA-CB26-1DB49DDD140F}" dt="2021-01-21T00:49:18.620" v="1796" actId="1076"/>
          <ac:picMkLst>
            <pc:docMk/>
            <pc:sldMk cId="1319491069" sldId="346"/>
            <ac:picMk id="12" creationId="{6822CC7A-F934-4DD5-8111-1FDFFFFE8970}"/>
          </ac:picMkLst>
        </pc:picChg>
        <pc:cxnChg chg="add del mod">
          <ac:chgData name="Kevin Hartzog" userId="S::kph16b@my.fsu.edu::2d0d7d09-b618-4b26-9315-177ec755fecb" providerId="AD" clId="Web-{42FE9C37-56E4-CFEA-CB26-1DB49DDD140F}" dt="2021-01-21T00:49:45.761" v="1803"/>
          <ac:cxnSpMkLst>
            <pc:docMk/>
            <pc:sldMk cId="1319491069" sldId="346"/>
            <ac:cxnSpMk id="13" creationId="{35DE87C6-201B-459F-9154-7BAB99B01A14}"/>
          </ac:cxnSpMkLst>
        </pc:cxnChg>
        <pc:cxnChg chg="add mod">
          <ac:chgData name="Kevin Hartzog" userId="S::kph16b@my.fsu.edu::2d0d7d09-b618-4b26-9315-177ec755fecb" providerId="AD" clId="Web-{42FE9C37-56E4-CFEA-CB26-1DB49DDD140F}" dt="2021-01-21T00:50:01.918" v="1808"/>
          <ac:cxnSpMkLst>
            <pc:docMk/>
            <pc:sldMk cId="1319491069" sldId="346"/>
            <ac:cxnSpMk id="14" creationId="{A00BB694-7B12-499D-A48B-9E9880A349BB}"/>
          </ac:cxnSpMkLst>
        </pc:cxnChg>
      </pc:sldChg>
    </pc:docChg>
  </pc:docChgLst>
  <pc:docChgLst>
    <pc:chgData name="Michael Corak" userId="S::msc16b@my.fsu.edu::615b6d99-8539-45c4-ad5c-788cf156598d" providerId="AD" clId="Web-{85E377E7-21AD-9EC2-DCD4-065719EF02F3}"/>
    <pc:docChg chg="addSld modSld sldOrd modSection">
      <pc:chgData name="Michael Corak" userId="S::msc16b@my.fsu.edu::615b6d99-8539-45c4-ad5c-788cf156598d" providerId="AD" clId="Web-{85E377E7-21AD-9EC2-DCD4-065719EF02F3}" dt="2021-02-17T22:22:37.426" v="193" actId="20577"/>
      <pc:docMkLst>
        <pc:docMk/>
      </pc:docMkLst>
      <pc:sldChg chg="modSp new ord">
        <pc:chgData name="Michael Corak" userId="S::msc16b@my.fsu.edu::615b6d99-8539-45c4-ad5c-788cf156598d" providerId="AD" clId="Web-{85E377E7-21AD-9EC2-DCD4-065719EF02F3}" dt="2021-02-17T22:22:37.426" v="193" actId="20577"/>
        <pc:sldMkLst>
          <pc:docMk/>
          <pc:sldMk cId="3735882185" sldId="350"/>
        </pc:sldMkLst>
        <pc:spChg chg="mod">
          <ac:chgData name="Michael Corak" userId="S::msc16b@my.fsu.edu::615b6d99-8539-45c4-ad5c-788cf156598d" providerId="AD" clId="Web-{85E377E7-21AD-9EC2-DCD4-065719EF02F3}" dt="2021-02-17T22:17:55.378" v="9" actId="20577"/>
          <ac:spMkLst>
            <pc:docMk/>
            <pc:sldMk cId="3735882185" sldId="350"/>
            <ac:spMk id="2" creationId="{A63C10D5-F033-40B2-8DD9-74A9DAE3EC32}"/>
          </ac:spMkLst>
        </pc:spChg>
        <pc:spChg chg="mod">
          <ac:chgData name="Michael Corak" userId="S::msc16b@my.fsu.edu::615b6d99-8539-45c4-ad5c-788cf156598d" providerId="AD" clId="Web-{85E377E7-21AD-9EC2-DCD4-065719EF02F3}" dt="2021-02-17T22:22:37.426" v="193" actId="20577"/>
          <ac:spMkLst>
            <pc:docMk/>
            <pc:sldMk cId="3735882185" sldId="350"/>
            <ac:spMk id="3" creationId="{04921E90-00FB-4FF3-A814-43BA40053A2E}"/>
          </ac:spMkLst>
        </pc:spChg>
      </pc:sldChg>
      <pc:sldChg chg="modSp new">
        <pc:chgData name="Michael Corak" userId="S::msc16b@my.fsu.edu::615b6d99-8539-45c4-ad5c-788cf156598d" providerId="AD" clId="Web-{85E377E7-21AD-9EC2-DCD4-065719EF02F3}" dt="2021-02-17T22:21:30.641" v="130" actId="20577"/>
        <pc:sldMkLst>
          <pc:docMk/>
          <pc:sldMk cId="2890972103" sldId="351"/>
        </pc:sldMkLst>
        <pc:spChg chg="mod">
          <ac:chgData name="Michael Corak" userId="S::msc16b@my.fsu.edu::615b6d99-8539-45c4-ad5c-788cf156598d" providerId="AD" clId="Web-{85E377E7-21AD-9EC2-DCD4-065719EF02F3}" dt="2021-02-17T22:20:34.434" v="90" actId="20577"/>
          <ac:spMkLst>
            <pc:docMk/>
            <pc:sldMk cId="2890972103" sldId="351"/>
            <ac:spMk id="2" creationId="{EAC98F4C-97B4-4AC3-90E8-97816E540926}"/>
          </ac:spMkLst>
        </pc:spChg>
        <pc:spChg chg="mod">
          <ac:chgData name="Michael Corak" userId="S::msc16b@my.fsu.edu::615b6d99-8539-45c4-ad5c-788cf156598d" providerId="AD" clId="Web-{85E377E7-21AD-9EC2-DCD4-065719EF02F3}" dt="2021-02-17T22:21:30.641" v="130" actId="20577"/>
          <ac:spMkLst>
            <pc:docMk/>
            <pc:sldMk cId="2890972103" sldId="351"/>
            <ac:spMk id="3" creationId="{C79E8E65-6220-48AC-B7BB-373DB21D45DD}"/>
          </ac:spMkLst>
        </pc:spChg>
      </pc:sldChg>
    </pc:docChg>
  </pc:docChgLst>
  <pc:docChgLst>
    <pc:chgData name="Kevin Hartzog" userId="S::kph16b@my.fsu.edu::2d0d7d09-b618-4b26-9315-177ec755fecb" providerId="AD" clId="Web-{B6AD3064-C9B8-D404-AA58-C9A79F50DD94}"/>
    <pc:docChg chg="addSld modSld modSection">
      <pc:chgData name="Kevin Hartzog" userId="S::kph16b@my.fsu.edu::2d0d7d09-b618-4b26-9315-177ec755fecb" providerId="AD" clId="Web-{B6AD3064-C9B8-D404-AA58-C9A79F50DD94}" dt="2021-02-18T00:15:09.432" v="1020" actId="20577"/>
      <pc:docMkLst>
        <pc:docMk/>
      </pc:docMkLst>
      <pc:sldChg chg="modSp">
        <pc:chgData name="Kevin Hartzog" userId="S::kph16b@my.fsu.edu::2d0d7d09-b618-4b26-9315-177ec755fecb" providerId="AD" clId="Web-{B6AD3064-C9B8-D404-AA58-C9A79F50DD94}" dt="2021-02-17T17:42:38.047" v="53" actId="20577"/>
        <pc:sldMkLst>
          <pc:docMk/>
          <pc:sldMk cId="3156197501" sldId="328"/>
        </pc:sldMkLst>
        <pc:spChg chg="mod">
          <ac:chgData name="Kevin Hartzog" userId="S::kph16b@my.fsu.edu::2d0d7d09-b618-4b26-9315-177ec755fecb" providerId="AD" clId="Web-{B6AD3064-C9B8-D404-AA58-C9A79F50DD94}" dt="2021-02-17T17:42:38.047" v="53" actId="20577"/>
          <ac:spMkLst>
            <pc:docMk/>
            <pc:sldMk cId="3156197501" sldId="328"/>
            <ac:spMk id="16" creationId="{0ACEE531-3654-4BC3-B152-78395B2F3DC4}"/>
          </ac:spMkLst>
        </pc:spChg>
      </pc:sldChg>
      <pc:sldChg chg="modNotes">
        <pc:chgData name="Kevin Hartzog" userId="S::kph16b@my.fsu.edu::2d0d7d09-b618-4b26-9315-177ec755fecb" providerId="AD" clId="Web-{B6AD3064-C9B8-D404-AA58-C9A79F50DD94}" dt="2021-02-17T17:43:54.221" v="146"/>
        <pc:sldMkLst>
          <pc:docMk/>
          <pc:sldMk cId="2112160249" sldId="339"/>
        </pc:sldMkLst>
      </pc:sldChg>
      <pc:sldChg chg="modSp new modNotes">
        <pc:chgData name="Kevin Hartzog" userId="S::kph16b@my.fsu.edu::2d0d7d09-b618-4b26-9315-177ec755fecb" providerId="AD" clId="Web-{B6AD3064-C9B8-D404-AA58-C9A79F50DD94}" dt="2021-02-18T00:09:44.985" v="950" actId="20577"/>
        <pc:sldMkLst>
          <pc:docMk/>
          <pc:sldMk cId="2030369367" sldId="347"/>
        </pc:sldMkLst>
        <pc:spChg chg="mod">
          <ac:chgData name="Kevin Hartzog" userId="S::kph16b@my.fsu.edu::2d0d7d09-b618-4b26-9315-177ec755fecb" providerId="AD" clId="Web-{B6AD3064-C9B8-D404-AA58-C9A79F50DD94}" dt="2021-02-17T17:45:31.676" v="164" actId="20577"/>
          <ac:spMkLst>
            <pc:docMk/>
            <pc:sldMk cId="2030369367" sldId="347"/>
            <ac:spMk id="2" creationId="{BB098B6F-78EA-41B7-A5AB-C0C9B88AB48F}"/>
          </ac:spMkLst>
        </pc:spChg>
        <pc:spChg chg="mod">
          <ac:chgData name="Kevin Hartzog" userId="S::kph16b@my.fsu.edu::2d0d7d09-b618-4b26-9315-177ec755fecb" providerId="AD" clId="Web-{B6AD3064-C9B8-D404-AA58-C9A79F50DD94}" dt="2021-02-18T00:09:44.985" v="950" actId="20577"/>
          <ac:spMkLst>
            <pc:docMk/>
            <pc:sldMk cId="2030369367" sldId="347"/>
            <ac:spMk id="3" creationId="{F4549709-A0BB-41DA-AEE8-5AF0F9B66CF7}"/>
          </ac:spMkLst>
        </pc:spChg>
      </pc:sldChg>
      <pc:sldChg chg="modSp new modNotes">
        <pc:chgData name="Kevin Hartzog" userId="S::kph16b@my.fsu.edu::2d0d7d09-b618-4b26-9315-177ec755fecb" providerId="AD" clId="Web-{B6AD3064-C9B8-D404-AA58-C9A79F50DD94}" dt="2021-02-17T21:37:51.518" v="755" actId="20577"/>
        <pc:sldMkLst>
          <pc:docMk/>
          <pc:sldMk cId="3940621767" sldId="348"/>
        </pc:sldMkLst>
        <pc:spChg chg="mod">
          <ac:chgData name="Kevin Hartzog" userId="S::kph16b@my.fsu.edu::2d0d7d09-b618-4b26-9315-177ec755fecb" providerId="AD" clId="Web-{B6AD3064-C9B8-D404-AA58-C9A79F50DD94}" dt="2021-02-17T17:46:39.475" v="328" actId="20577"/>
          <ac:spMkLst>
            <pc:docMk/>
            <pc:sldMk cId="3940621767" sldId="348"/>
            <ac:spMk id="2" creationId="{CB0D4FAA-5C9C-41D9-8C8C-292E084385AA}"/>
          </ac:spMkLst>
        </pc:spChg>
        <pc:spChg chg="mod">
          <ac:chgData name="Kevin Hartzog" userId="S::kph16b@my.fsu.edu::2d0d7d09-b618-4b26-9315-177ec755fecb" providerId="AD" clId="Web-{B6AD3064-C9B8-D404-AA58-C9A79F50DD94}" dt="2021-02-17T21:37:51.518" v="755" actId="20577"/>
          <ac:spMkLst>
            <pc:docMk/>
            <pc:sldMk cId="3940621767" sldId="348"/>
            <ac:spMk id="3" creationId="{F61377A3-5B0E-4E89-8BE6-1CC45811706D}"/>
          </ac:spMkLst>
        </pc:spChg>
      </pc:sldChg>
      <pc:sldChg chg="modSp new">
        <pc:chgData name="Kevin Hartzog" userId="S::kph16b@my.fsu.edu::2d0d7d09-b618-4b26-9315-177ec755fecb" providerId="AD" clId="Web-{B6AD3064-C9B8-D404-AA58-C9A79F50DD94}" dt="2021-02-17T21:38:01.503" v="756" actId="20577"/>
        <pc:sldMkLst>
          <pc:docMk/>
          <pc:sldMk cId="1930341667" sldId="349"/>
        </pc:sldMkLst>
        <pc:spChg chg="mod">
          <ac:chgData name="Kevin Hartzog" userId="S::kph16b@my.fsu.edu::2d0d7d09-b618-4b26-9315-177ec755fecb" providerId="AD" clId="Web-{B6AD3064-C9B8-D404-AA58-C9A79F50DD94}" dt="2021-02-17T17:46:59.757" v="362" actId="20577"/>
          <ac:spMkLst>
            <pc:docMk/>
            <pc:sldMk cId="1930341667" sldId="349"/>
            <ac:spMk id="2" creationId="{3ABB693C-1476-495D-81D3-7E8A8DAF34CE}"/>
          </ac:spMkLst>
        </pc:spChg>
        <pc:spChg chg="mod">
          <ac:chgData name="Kevin Hartzog" userId="S::kph16b@my.fsu.edu::2d0d7d09-b618-4b26-9315-177ec755fecb" providerId="AD" clId="Web-{B6AD3064-C9B8-D404-AA58-C9A79F50DD94}" dt="2021-02-17T21:38:01.503" v="756" actId="20577"/>
          <ac:spMkLst>
            <pc:docMk/>
            <pc:sldMk cId="1930341667" sldId="349"/>
            <ac:spMk id="3" creationId="{15823C50-F74C-4C5C-BDD7-562CE907BA25}"/>
          </ac:spMkLst>
        </pc:spChg>
      </pc:sldChg>
      <pc:sldChg chg="addSp delSp modSp">
        <pc:chgData name="Kevin Hartzog" userId="S::kph16b@my.fsu.edu::2d0d7d09-b618-4b26-9315-177ec755fecb" providerId="AD" clId="Web-{B6AD3064-C9B8-D404-AA58-C9A79F50DD94}" dt="2021-02-18T00:09:39.813" v="947" actId="20577"/>
        <pc:sldMkLst>
          <pc:docMk/>
          <pc:sldMk cId="3735882185" sldId="350"/>
        </pc:sldMkLst>
        <pc:spChg chg="mod">
          <ac:chgData name="Kevin Hartzog" userId="S::kph16b@my.fsu.edu::2d0d7d09-b618-4b26-9315-177ec755fecb" providerId="AD" clId="Web-{B6AD3064-C9B8-D404-AA58-C9A79F50DD94}" dt="2021-02-18T00:09:39.813" v="947" actId="20577"/>
          <ac:spMkLst>
            <pc:docMk/>
            <pc:sldMk cId="3735882185" sldId="350"/>
            <ac:spMk id="3" creationId="{04921E90-00FB-4FF3-A814-43BA40053A2E}"/>
          </ac:spMkLst>
        </pc:spChg>
        <pc:spChg chg="del">
          <ac:chgData name="Kevin Hartzog" userId="S::kph16b@my.fsu.edu::2d0d7d09-b618-4b26-9315-177ec755fecb" providerId="AD" clId="Web-{B6AD3064-C9B8-D404-AA58-C9A79F50DD94}" dt="2021-02-18T00:07:44.044" v="897"/>
          <ac:spMkLst>
            <pc:docMk/>
            <pc:sldMk cId="3735882185" sldId="350"/>
            <ac:spMk id="5" creationId="{FBD4F1AB-1A0F-4FCE-A362-7A89BE6BEC8C}"/>
          </ac:spMkLst>
        </pc:spChg>
        <pc:picChg chg="add mod ord">
          <ac:chgData name="Kevin Hartzog" userId="S::kph16b@my.fsu.edu::2d0d7d09-b618-4b26-9315-177ec755fecb" providerId="AD" clId="Web-{B6AD3064-C9B8-D404-AA58-C9A79F50DD94}" dt="2021-02-18T00:08:40.530" v="908" actId="1076"/>
          <ac:picMkLst>
            <pc:docMk/>
            <pc:sldMk cId="3735882185" sldId="350"/>
            <ac:picMk id="6" creationId="{97438135-84E7-48E0-9690-D13C75454C03}"/>
          </ac:picMkLst>
        </pc:picChg>
      </pc:sldChg>
      <pc:sldChg chg="modSp">
        <pc:chgData name="Kevin Hartzog" userId="S::kph16b@my.fsu.edu::2d0d7d09-b618-4b26-9315-177ec755fecb" providerId="AD" clId="Web-{B6AD3064-C9B8-D404-AA58-C9A79F50DD94}" dt="2021-02-18T00:15:09.432" v="1020" actId="20577"/>
        <pc:sldMkLst>
          <pc:docMk/>
          <pc:sldMk cId="2890972103" sldId="351"/>
        </pc:sldMkLst>
        <pc:spChg chg="mod">
          <ac:chgData name="Kevin Hartzog" userId="S::kph16b@my.fsu.edu::2d0d7d09-b618-4b26-9315-177ec755fecb" providerId="AD" clId="Web-{B6AD3064-C9B8-D404-AA58-C9A79F50DD94}" dt="2021-02-18T00:15:09.432" v="1020" actId="20577"/>
          <ac:spMkLst>
            <pc:docMk/>
            <pc:sldMk cId="2890972103" sldId="351"/>
            <ac:spMk id="3" creationId="{C79E8E65-6220-48AC-B7BB-373DB21D45DD}"/>
          </ac:spMkLst>
        </pc:spChg>
      </pc:sldChg>
    </pc:docChg>
  </pc:docChgLst>
  <pc:docChgLst>
    <pc:chgData name="Kevin Hartzog" userId="S::kph16b@my.fsu.edu::2d0d7d09-b618-4b26-9315-177ec755fecb" providerId="AD" clId="Web-{68A6F94B-504C-4B90-8204-AE7E039632F1}"/>
    <pc:docChg chg="modSld">
      <pc:chgData name="Kevin Hartzog" userId="S::kph16b@my.fsu.edu::2d0d7d09-b618-4b26-9315-177ec755fecb" providerId="AD" clId="Web-{68A6F94B-504C-4B90-8204-AE7E039632F1}" dt="2021-02-23T20:45:00.140" v="0"/>
      <pc:docMkLst>
        <pc:docMk/>
      </pc:docMkLst>
      <pc:sldChg chg="modNotes">
        <pc:chgData name="Kevin Hartzog" userId="S::kph16b@my.fsu.edu::2d0d7d09-b618-4b26-9315-177ec755fecb" providerId="AD" clId="Web-{68A6F94B-504C-4B90-8204-AE7E039632F1}" dt="2021-02-23T20:45:00.140" v="0"/>
        <pc:sldMkLst>
          <pc:docMk/>
          <pc:sldMk cId="2256494658" sldId="336"/>
        </pc:sldMkLst>
      </pc:sldChg>
    </pc:docChg>
  </pc:docChgLst>
  <pc:docChgLst>
    <pc:chgData name="Kevin Hartzog" userId="S::kph16b@my.fsu.edu::2d0d7d09-b618-4b26-9315-177ec755fecb" providerId="AD" clId="Web-{D170CAE9-B9B1-85D3-F656-11A9BE274AFE}"/>
    <pc:docChg chg="addSld modSld modSection">
      <pc:chgData name="Kevin Hartzog" userId="S::kph16b@my.fsu.edu::2d0d7d09-b618-4b26-9315-177ec755fecb" providerId="AD" clId="Web-{D170CAE9-B9B1-85D3-F656-11A9BE274AFE}" dt="2021-02-25T22:59:19.430" v="63" actId="14100"/>
      <pc:docMkLst>
        <pc:docMk/>
      </pc:docMkLst>
      <pc:sldChg chg="addSp delSp modSp">
        <pc:chgData name="Kevin Hartzog" userId="S::kph16b@my.fsu.edu::2d0d7d09-b618-4b26-9315-177ec755fecb" providerId="AD" clId="Web-{D170CAE9-B9B1-85D3-F656-11A9BE274AFE}" dt="2021-02-25T21:50:09.309" v="6" actId="1076"/>
        <pc:sldMkLst>
          <pc:docMk/>
          <pc:sldMk cId="3735882185" sldId="350"/>
        </pc:sldMkLst>
        <pc:spChg chg="add del mod">
          <ac:chgData name="Kevin Hartzog" userId="S::kph16b@my.fsu.edu::2d0d7d09-b618-4b26-9315-177ec755fecb" providerId="AD" clId="Web-{D170CAE9-B9B1-85D3-F656-11A9BE274AFE}" dt="2021-02-25T21:50:00.138" v="1"/>
          <ac:spMkLst>
            <pc:docMk/>
            <pc:sldMk cId="3735882185" sldId="350"/>
            <ac:spMk id="8" creationId="{1E0CF885-3C83-4EB8-A625-70F9436A6500}"/>
          </ac:spMkLst>
        </pc:spChg>
        <pc:picChg chg="del">
          <ac:chgData name="Kevin Hartzog" userId="S::kph16b@my.fsu.edu::2d0d7d09-b618-4b26-9315-177ec755fecb" providerId="AD" clId="Web-{D170CAE9-B9B1-85D3-F656-11A9BE274AFE}" dt="2021-02-25T21:49:59.981" v="0"/>
          <ac:picMkLst>
            <pc:docMk/>
            <pc:sldMk cId="3735882185" sldId="350"/>
            <ac:picMk id="6" creationId="{97438135-84E7-48E0-9690-D13C75454C03}"/>
          </ac:picMkLst>
        </pc:picChg>
        <pc:picChg chg="add mod ord">
          <ac:chgData name="Kevin Hartzog" userId="S::kph16b@my.fsu.edu::2d0d7d09-b618-4b26-9315-177ec755fecb" providerId="AD" clId="Web-{D170CAE9-B9B1-85D3-F656-11A9BE274AFE}" dt="2021-02-25T21:50:09.309" v="6" actId="1076"/>
          <ac:picMkLst>
            <pc:docMk/>
            <pc:sldMk cId="3735882185" sldId="350"/>
            <ac:picMk id="9" creationId="{D5A079F6-42A6-4EB0-8A82-191E2AA74535}"/>
          </ac:picMkLst>
        </pc:picChg>
      </pc:sldChg>
      <pc:sldChg chg="addSp delSp modSp">
        <pc:chgData name="Kevin Hartzog" userId="S::kph16b@my.fsu.edu::2d0d7d09-b618-4b26-9315-177ec755fecb" providerId="AD" clId="Web-{D170CAE9-B9B1-85D3-F656-11A9BE274AFE}" dt="2021-02-25T21:54:20.184" v="14" actId="1076"/>
        <pc:sldMkLst>
          <pc:docMk/>
          <pc:sldMk cId="2890972103" sldId="351"/>
        </pc:sldMkLst>
        <pc:spChg chg="add del mod">
          <ac:chgData name="Kevin Hartzog" userId="S::kph16b@my.fsu.edu::2d0d7d09-b618-4b26-9315-177ec755fecb" providerId="AD" clId="Web-{D170CAE9-B9B1-85D3-F656-11A9BE274AFE}" dt="2021-02-25T21:54:11.981" v="8"/>
          <ac:spMkLst>
            <pc:docMk/>
            <pc:sldMk cId="2890972103" sldId="351"/>
            <ac:spMk id="8" creationId="{9842C6CD-AE24-4406-880E-F47C98FF71B8}"/>
          </ac:spMkLst>
        </pc:spChg>
        <pc:picChg chg="del">
          <ac:chgData name="Kevin Hartzog" userId="S::kph16b@my.fsu.edu::2d0d7d09-b618-4b26-9315-177ec755fecb" providerId="AD" clId="Web-{D170CAE9-B9B1-85D3-F656-11A9BE274AFE}" dt="2021-02-25T21:54:10.200" v="7"/>
          <ac:picMkLst>
            <pc:docMk/>
            <pc:sldMk cId="2890972103" sldId="351"/>
            <ac:picMk id="7" creationId="{1441FE68-0202-4A5D-AEFA-6A7364106C93}"/>
          </ac:picMkLst>
        </pc:picChg>
        <pc:picChg chg="add mod ord">
          <ac:chgData name="Kevin Hartzog" userId="S::kph16b@my.fsu.edu::2d0d7d09-b618-4b26-9315-177ec755fecb" providerId="AD" clId="Web-{D170CAE9-B9B1-85D3-F656-11A9BE274AFE}" dt="2021-02-25T21:54:20.184" v="14" actId="1076"/>
          <ac:picMkLst>
            <pc:docMk/>
            <pc:sldMk cId="2890972103" sldId="351"/>
            <ac:picMk id="9" creationId="{AA04D76D-BD86-41B1-81C8-F9CC211B13EC}"/>
          </ac:picMkLst>
        </pc:picChg>
      </pc:sldChg>
      <pc:sldChg chg="addSp delSp modSp">
        <pc:chgData name="Kevin Hartzog" userId="S::kph16b@my.fsu.edu::2d0d7d09-b618-4b26-9315-177ec755fecb" providerId="AD" clId="Web-{D170CAE9-B9B1-85D3-F656-11A9BE274AFE}" dt="2021-02-25T22:02:37.168" v="21" actId="1076"/>
        <pc:sldMkLst>
          <pc:docMk/>
          <pc:sldMk cId="918694782" sldId="352"/>
        </pc:sldMkLst>
        <pc:spChg chg="add del mod">
          <ac:chgData name="Kevin Hartzog" userId="S::kph16b@my.fsu.edu::2d0d7d09-b618-4b26-9315-177ec755fecb" providerId="AD" clId="Web-{D170CAE9-B9B1-85D3-F656-11A9BE274AFE}" dt="2021-02-25T22:02:29.684" v="16"/>
          <ac:spMkLst>
            <pc:docMk/>
            <pc:sldMk cId="918694782" sldId="352"/>
            <ac:spMk id="7" creationId="{AF11E300-82FD-4A7B-9DD3-FBCB41F399AF}"/>
          </ac:spMkLst>
        </pc:spChg>
        <pc:picChg chg="add mod ord">
          <ac:chgData name="Kevin Hartzog" userId="S::kph16b@my.fsu.edu::2d0d7d09-b618-4b26-9315-177ec755fecb" providerId="AD" clId="Web-{D170CAE9-B9B1-85D3-F656-11A9BE274AFE}" dt="2021-02-25T22:02:37.168" v="21" actId="1076"/>
          <ac:picMkLst>
            <pc:docMk/>
            <pc:sldMk cId="918694782" sldId="352"/>
            <ac:picMk id="8" creationId="{B3E9C354-79AF-41AB-94E2-3162453B12BF}"/>
          </ac:picMkLst>
        </pc:picChg>
        <pc:picChg chg="del">
          <ac:chgData name="Kevin Hartzog" userId="S::kph16b@my.fsu.edu::2d0d7d09-b618-4b26-9315-177ec755fecb" providerId="AD" clId="Web-{D170CAE9-B9B1-85D3-F656-11A9BE274AFE}" dt="2021-02-25T22:02:27.246" v="15"/>
          <ac:picMkLst>
            <pc:docMk/>
            <pc:sldMk cId="918694782" sldId="352"/>
            <ac:picMk id="9" creationId="{9E7D955C-DB1E-4063-B749-140DEE0D5934}"/>
          </ac:picMkLst>
        </pc:picChg>
      </pc:sldChg>
      <pc:sldChg chg="addSp delSp modSp">
        <pc:chgData name="Kevin Hartzog" userId="S::kph16b@my.fsu.edu::2d0d7d09-b618-4b26-9315-177ec755fecb" providerId="AD" clId="Web-{D170CAE9-B9B1-85D3-F656-11A9BE274AFE}" dt="2021-02-25T22:52:42.086" v="45" actId="1076"/>
        <pc:sldMkLst>
          <pc:docMk/>
          <pc:sldMk cId="3302909395" sldId="359"/>
        </pc:sldMkLst>
        <pc:spChg chg="add del mod">
          <ac:chgData name="Kevin Hartzog" userId="S::kph16b@my.fsu.edu::2d0d7d09-b618-4b26-9315-177ec755fecb" providerId="AD" clId="Web-{D170CAE9-B9B1-85D3-F656-11A9BE274AFE}" dt="2021-02-25T22:52:33.164" v="40"/>
          <ac:spMkLst>
            <pc:docMk/>
            <pc:sldMk cId="3302909395" sldId="359"/>
            <ac:spMk id="8" creationId="{F99233E2-2A9B-4729-ACA0-570E804BF60A}"/>
          </ac:spMkLst>
        </pc:spChg>
        <pc:picChg chg="del">
          <ac:chgData name="Kevin Hartzog" userId="S::kph16b@my.fsu.edu::2d0d7d09-b618-4b26-9315-177ec755fecb" providerId="AD" clId="Web-{D170CAE9-B9B1-85D3-F656-11A9BE274AFE}" dt="2021-02-25T22:52:31.383" v="39"/>
          <ac:picMkLst>
            <pc:docMk/>
            <pc:sldMk cId="3302909395" sldId="359"/>
            <ac:picMk id="7" creationId="{6D221D01-AE99-4B3F-A55B-92A310F2F687}"/>
          </ac:picMkLst>
        </pc:picChg>
        <pc:picChg chg="add mod ord">
          <ac:chgData name="Kevin Hartzog" userId="S::kph16b@my.fsu.edu::2d0d7d09-b618-4b26-9315-177ec755fecb" providerId="AD" clId="Web-{D170CAE9-B9B1-85D3-F656-11A9BE274AFE}" dt="2021-02-25T22:52:42.086" v="45" actId="1076"/>
          <ac:picMkLst>
            <pc:docMk/>
            <pc:sldMk cId="3302909395" sldId="359"/>
            <ac:picMk id="9" creationId="{7F20916F-019B-45CF-B6F6-34A2CBAF4246}"/>
          </ac:picMkLst>
        </pc:picChg>
      </pc:sldChg>
      <pc:sldChg chg="addSp delSp modSp">
        <pc:chgData name="Kevin Hartzog" userId="S::kph16b@my.fsu.edu::2d0d7d09-b618-4b26-9315-177ec755fecb" providerId="AD" clId="Web-{D170CAE9-B9B1-85D3-F656-11A9BE274AFE}" dt="2021-02-25T22:54:57.229" v="54" actId="1076"/>
        <pc:sldMkLst>
          <pc:docMk/>
          <pc:sldMk cId="531796855" sldId="360"/>
        </pc:sldMkLst>
        <pc:spChg chg="add del mod">
          <ac:chgData name="Kevin Hartzog" userId="S::kph16b@my.fsu.edu::2d0d7d09-b618-4b26-9315-177ec755fecb" providerId="AD" clId="Web-{D170CAE9-B9B1-85D3-F656-11A9BE274AFE}" dt="2021-02-25T22:54:49.086" v="47"/>
          <ac:spMkLst>
            <pc:docMk/>
            <pc:sldMk cId="531796855" sldId="360"/>
            <ac:spMk id="8" creationId="{2BB3A073-2BE0-4453-8C4A-509851D1D311}"/>
          </ac:spMkLst>
        </pc:spChg>
        <pc:picChg chg="del">
          <ac:chgData name="Kevin Hartzog" userId="S::kph16b@my.fsu.edu::2d0d7d09-b618-4b26-9315-177ec755fecb" providerId="AD" clId="Web-{D170CAE9-B9B1-85D3-F656-11A9BE274AFE}" dt="2021-02-25T22:52:46.274" v="46"/>
          <ac:picMkLst>
            <pc:docMk/>
            <pc:sldMk cId="531796855" sldId="360"/>
            <ac:picMk id="7" creationId="{4F210D6B-ABFC-4977-A1F4-2BC71A16E802}"/>
          </ac:picMkLst>
        </pc:picChg>
        <pc:picChg chg="add mod ord">
          <ac:chgData name="Kevin Hartzog" userId="S::kph16b@my.fsu.edu::2d0d7d09-b618-4b26-9315-177ec755fecb" providerId="AD" clId="Web-{D170CAE9-B9B1-85D3-F656-11A9BE274AFE}" dt="2021-02-25T22:54:57.229" v="54" actId="1076"/>
          <ac:picMkLst>
            <pc:docMk/>
            <pc:sldMk cId="531796855" sldId="360"/>
            <ac:picMk id="9" creationId="{C2356F26-DFB1-4A62-A988-55AC15ABC22D}"/>
          </ac:picMkLst>
        </pc:picChg>
      </pc:sldChg>
      <pc:sldChg chg="addSp delSp modSp add replId">
        <pc:chgData name="Kevin Hartzog" userId="S::kph16b@my.fsu.edu::2d0d7d09-b618-4b26-9315-177ec755fecb" providerId="AD" clId="Web-{D170CAE9-B9B1-85D3-F656-11A9BE274AFE}" dt="2021-02-25T22:50:43.180" v="38" actId="1076"/>
        <pc:sldMkLst>
          <pc:docMk/>
          <pc:sldMk cId="3687748805" sldId="363"/>
        </pc:sldMkLst>
        <pc:spChg chg="mod">
          <ac:chgData name="Kevin Hartzog" userId="S::kph16b@my.fsu.edu::2d0d7d09-b618-4b26-9315-177ec755fecb" providerId="AD" clId="Web-{D170CAE9-B9B1-85D3-F656-11A9BE274AFE}" dt="2021-02-25T22:50:34.805" v="33" actId="20577"/>
          <ac:spMkLst>
            <pc:docMk/>
            <pc:sldMk cId="3687748805" sldId="363"/>
            <ac:spMk id="3" creationId="{C79E8E65-6220-48AC-B7BB-373DB21D45DD}"/>
          </ac:spMkLst>
        </pc:spChg>
        <pc:spChg chg="add del mod">
          <ac:chgData name="Kevin Hartzog" userId="S::kph16b@my.fsu.edu::2d0d7d09-b618-4b26-9315-177ec755fecb" providerId="AD" clId="Web-{D170CAE9-B9B1-85D3-F656-11A9BE274AFE}" dt="2021-02-25T22:50:31.415" v="32"/>
          <ac:spMkLst>
            <pc:docMk/>
            <pc:sldMk cId="3687748805" sldId="363"/>
            <ac:spMk id="8" creationId="{F22FC58F-A5E5-42D0-B468-E100C5258693}"/>
          </ac:spMkLst>
        </pc:spChg>
        <pc:picChg chg="del mod">
          <ac:chgData name="Kevin Hartzog" userId="S::kph16b@my.fsu.edu::2d0d7d09-b618-4b26-9315-177ec755fecb" providerId="AD" clId="Web-{D170CAE9-B9B1-85D3-F656-11A9BE274AFE}" dt="2021-02-25T22:50:30.212" v="31"/>
          <ac:picMkLst>
            <pc:docMk/>
            <pc:sldMk cId="3687748805" sldId="363"/>
            <ac:picMk id="7" creationId="{4F210D6B-ABFC-4977-A1F4-2BC71A16E802}"/>
          </ac:picMkLst>
        </pc:picChg>
        <pc:picChg chg="add mod ord">
          <ac:chgData name="Kevin Hartzog" userId="S::kph16b@my.fsu.edu::2d0d7d09-b618-4b26-9315-177ec755fecb" providerId="AD" clId="Web-{D170CAE9-B9B1-85D3-F656-11A9BE274AFE}" dt="2021-02-25T22:50:43.180" v="38" actId="1076"/>
          <ac:picMkLst>
            <pc:docMk/>
            <pc:sldMk cId="3687748805" sldId="363"/>
            <ac:picMk id="9" creationId="{D4F23DA0-0F49-4FB1-A979-BAA2B6BB1946}"/>
          </ac:picMkLst>
        </pc:picChg>
      </pc:sldChg>
      <pc:sldChg chg="addSp delSp modSp add replId">
        <pc:chgData name="Kevin Hartzog" userId="S::kph16b@my.fsu.edu::2d0d7d09-b618-4b26-9315-177ec755fecb" providerId="AD" clId="Web-{D170CAE9-B9B1-85D3-F656-11A9BE274AFE}" dt="2021-02-25T22:59:19.430" v="63" actId="14100"/>
        <pc:sldMkLst>
          <pc:docMk/>
          <pc:sldMk cId="2326157665" sldId="364"/>
        </pc:sldMkLst>
        <pc:spChg chg="add del mod">
          <ac:chgData name="Kevin Hartzog" userId="S::kph16b@my.fsu.edu::2d0d7d09-b618-4b26-9315-177ec755fecb" providerId="AD" clId="Web-{D170CAE9-B9B1-85D3-F656-11A9BE274AFE}" dt="2021-02-25T22:59:11.570" v="57"/>
          <ac:spMkLst>
            <pc:docMk/>
            <pc:sldMk cId="2326157665" sldId="364"/>
            <ac:spMk id="7" creationId="{3A4AC557-A2A0-4C36-A989-C32B1BB32DDF}"/>
          </ac:spMkLst>
        </pc:spChg>
        <pc:picChg chg="add mod ord">
          <ac:chgData name="Kevin Hartzog" userId="S::kph16b@my.fsu.edu::2d0d7d09-b618-4b26-9315-177ec755fecb" providerId="AD" clId="Web-{D170CAE9-B9B1-85D3-F656-11A9BE274AFE}" dt="2021-02-25T22:59:19.430" v="63" actId="14100"/>
          <ac:picMkLst>
            <pc:docMk/>
            <pc:sldMk cId="2326157665" sldId="364"/>
            <ac:picMk id="8" creationId="{B431D5D2-3905-4D62-B962-941D455CFF79}"/>
          </ac:picMkLst>
        </pc:picChg>
        <pc:picChg chg="del">
          <ac:chgData name="Kevin Hartzog" userId="S::kph16b@my.fsu.edu::2d0d7d09-b618-4b26-9315-177ec755fecb" providerId="AD" clId="Web-{D170CAE9-B9B1-85D3-F656-11A9BE274AFE}" dt="2021-02-25T22:59:10.351" v="56"/>
          <ac:picMkLst>
            <pc:docMk/>
            <pc:sldMk cId="2326157665" sldId="364"/>
            <ac:picMk id="9" creationId="{C2356F26-DFB1-4A62-A988-55AC15ABC22D}"/>
          </ac:picMkLst>
        </pc:picChg>
      </pc:sldChg>
    </pc:docChg>
  </pc:docChgLst>
  <pc:docChgLst>
    <pc:chgData name="Michael Corak" userId="S::msc16b@my.fsu.edu::615b6d99-8539-45c4-ad5c-788cf156598d" providerId="AD" clId="Web-{0B2C7340-F3DD-34EB-B1D9-E96BB77AEE9E}"/>
    <pc:docChg chg="addSld delSld modSld modSection">
      <pc:chgData name="Michael Corak" userId="S::msc16b@my.fsu.edu::615b6d99-8539-45c4-ad5c-788cf156598d" providerId="AD" clId="Web-{0B2C7340-F3DD-34EB-B1D9-E96BB77AEE9E}" dt="2021-01-21T01:39:44.818" v="333" actId="20577"/>
      <pc:docMkLst>
        <pc:docMk/>
      </pc:docMkLst>
      <pc:sldChg chg="modSp">
        <pc:chgData name="Michael Corak" userId="S::msc16b@my.fsu.edu::615b6d99-8539-45c4-ad5c-788cf156598d" providerId="AD" clId="Web-{0B2C7340-F3DD-34EB-B1D9-E96BB77AEE9E}" dt="2021-01-21T01:00:22.246" v="216" actId="20577"/>
        <pc:sldMkLst>
          <pc:docMk/>
          <pc:sldMk cId="2530284072" sldId="323"/>
        </pc:sldMkLst>
        <pc:spChg chg="mod">
          <ac:chgData name="Michael Corak" userId="S::msc16b@my.fsu.edu::615b6d99-8539-45c4-ad5c-788cf156598d" providerId="AD" clId="Web-{0B2C7340-F3DD-34EB-B1D9-E96BB77AEE9E}" dt="2021-01-21T01:00:22.246" v="216" actId="20577"/>
          <ac:spMkLst>
            <pc:docMk/>
            <pc:sldMk cId="2530284072" sldId="323"/>
            <ac:spMk id="5" creationId="{3D684D69-A59F-4193-87AA-2B8B015E841E}"/>
          </ac:spMkLst>
        </pc:spChg>
      </pc:sldChg>
      <pc:sldChg chg="modSp">
        <pc:chgData name="Michael Corak" userId="S::msc16b@my.fsu.edu::615b6d99-8539-45c4-ad5c-788cf156598d" providerId="AD" clId="Web-{0B2C7340-F3DD-34EB-B1D9-E96BB77AEE9E}" dt="2021-01-21T00:45:52.520" v="185" actId="20577"/>
        <pc:sldMkLst>
          <pc:docMk/>
          <pc:sldMk cId="3156197501" sldId="328"/>
        </pc:sldMkLst>
        <pc:spChg chg="mod">
          <ac:chgData name="Michael Corak" userId="S::msc16b@my.fsu.edu::615b6d99-8539-45c4-ad5c-788cf156598d" providerId="AD" clId="Web-{0B2C7340-F3DD-34EB-B1D9-E96BB77AEE9E}" dt="2021-01-20T22:50:40.980" v="43" actId="20577"/>
          <ac:spMkLst>
            <pc:docMk/>
            <pc:sldMk cId="3156197501" sldId="328"/>
            <ac:spMk id="2" creationId="{346E6C51-FB69-4F84-BDC8-A1032D9C5B44}"/>
          </ac:spMkLst>
        </pc:spChg>
        <pc:spChg chg="mod">
          <ac:chgData name="Michael Corak" userId="S::msc16b@my.fsu.edu::615b6d99-8539-45c4-ad5c-788cf156598d" providerId="AD" clId="Web-{0B2C7340-F3DD-34EB-B1D9-E96BB77AEE9E}" dt="2021-01-21T00:45:52.520" v="185" actId="20577"/>
          <ac:spMkLst>
            <pc:docMk/>
            <pc:sldMk cId="3156197501" sldId="328"/>
            <ac:spMk id="16" creationId="{0ACEE531-3654-4BC3-B152-78395B2F3DC4}"/>
          </ac:spMkLst>
        </pc:spChg>
      </pc:sldChg>
      <pc:sldChg chg="modSp">
        <pc:chgData name="Michael Corak" userId="S::msc16b@my.fsu.edu::615b6d99-8539-45c4-ad5c-788cf156598d" providerId="AD" clId="Web-{0B2C7340-F3DD-34EB-B1D9-E96BB77AEE9E}" dt="2021-01-21T01:00:10.292" v="200" actId="20577"/>
        <pc:sldMkLst>
          <pc:docMk/>
          <pc:sldMk cId="2855655696" sldId="329"/>
        </pc:sldMkLst>
        <pc:spChg chg="mod">
          <ac:chgData name="Michael Corak" userId="S::msc16b@my.fsu.edu::615b6d99-8539-45c4-ad5c-788cf156598d" providerId="AD" clId="Web-{0B2C7340-F3DD-34EB-B1D9-E96BB77AEE9E}" dt="2021-01-21T01:00:10.292" v="200" actId="20577"/>
          <ac:spMkLst>
            <pc:docMk/>
            <pc:sldMk cId="2855655696" sldId="329"/>
            <ac:spMk id="2" creationId="{1C653652-1441-4986-83E5-F987D9A97AB5}"/>
          </ac:spMkLst>
        </pc:spChg>
        <pc:spChg chg="mod">
          <ac:chgData name="Michael Corak" userId="S::msc16b@my.fsu.edu::615b6d99-8539-45c4-ad5c-788cf156598d" providerId="AD" clId="Web-{0B2C7340-F3DD-34EB-B1D9-E96BB77AEE9E}" dt="2021-01-20T22:48:07.820" v="1" actId="20577"/>
          <ac:spMkLst>
            <pc:docMk/>
            <pc:sldMk cId="2855655696" sldId="329"/>
            <ac:spMk id="6" creationId="{3E9E202D-B0D9-467F-8CB7-A6850F2FACD8}"/>
          </ac:spMkLst>
        </pc:spChg>
      </pc:sldChg>
      <pc:sldChg chg="modSp">
        <pc:chgData name="Michael Corak" userId="S::msc16b@my.fsu.edu::615b6d99-8539-45c4-ad5c-788cf156598d" providerId="AD" clId="Web-{0B2C7340-F3DD-34EB-B1D9-E96BB77AEE9E}" dt="2021-01-20T22:50:33.605" v="31" actId="20577"/>
        <pc:sldMkLst>
          <pc:docMk/>
          <pc:sldMk cId="3619313222" sldId="333"/>
        </pc:sldMkLst>
        <pc:spChg chg="mod">
          <ac:chgData name="Michael Corak" userId="S::msc16b@my.fsu.edu::615b6d99-8539-45c4-ad5c-788cf156598d" providerId="AD" clId="Web-{0B2C7340-F3DD-34EB-B1D9-E96BB77AEE9E}" dt="2021-01-20T22:50:33.605" v="31" actId="20577"/>
          <ac:spMkLst>
            <pc:docMk/>
            <pc:sldMk cId="3619313222" sldId="333"/>
            <ac:spMk id="5" creationId="{5DD717D9-9250-42F9-BAC1-7A107EE3657E}"/>
          </ac:spMkLst>
        </pc:spChg>
      </pc:sldChg>
      <pc:sldChg chg="modSp">
        <pc:chgData name="Michael Corak" userId="S::msc16b@my.fsu.edu::615b6d99-8539-45c4-ad5c-788cf156598d" providerId="AD" clId="Web-{0B2C7340-F3DD-34EB-B1D9-E96BB77AEE9E}" dt="2021-01-20T22:50:24.261" v="18" actId="20577"/>
        <pc:sldMkLst>
          <pc:docMk/>
          <pc:sldMk cId="3654896208" sldId="334"/>
        </pc:sldMkLst>
        <pc:spChg chg="mod">
          <ac:chgData name="Michael Corak" userId="S::msc16b@my.fsu.edu::615b6d99-8539-45c4-ad5c-788cf156598d" providerId="AD" clId="Web-{0B2C7340-F3DD-34EB-B1D9-E96BB77AEE9E}" dt="2021-01-20T22:50:24.261" v="18" actId="20577"/>
          <ac:spMkLst>
            <pc:docMk/>
            <pc:sldMk cId="3654896208" sldId="334"/>
            <ac:spMk id="79" creationId="{2E356737-EEAF-4759-B728-5613892CC4EF}"/>
          </ac:spMkLst>
        </pc:spChg>
      </pc:sldChg>
      <pc:sldChg chg="modSp">
        <pc:chgData name="Michael Corak" userId="S::msc16b@my.fsu.edu::615b6d99-8539-45c4-ad5c-788cf156598d" providerId="AD" clId="Web-{0B2C7340-F3DD-34EB-B1D9-E96BB77AEE9E}" dt="2021-01-21T01:26:22.361" v="319" actId="20577"/>
        <pc:sldMkLst>
          <pc:docMk/>
          <pc:sldMk cId="3451319465" sldId="335"/>
        </pc:sldMkLst>
        <pc:spChg chg="mod">
          <ac:chgData name="Michael Corak" userId="S::msc16b@my.fsu.edu::615b6d99-8539-45c4-ad5c-788cf156598d" providerId="AD" clId="Web-{0B2C7340-F3DD-34EB-B1D9-E96BB77AEE9E}" dt="2021-01-21T01:26:22.361" v="319" actId="20577"/>
          <ac:spMkLst>
            <pc:docMk/>
            <pc:sldMk cId="3451319465" sldId="335"/>
            <ac:spMk id="5" creationId="{1B075293-06D0-430D-8DA5-D8C996DDD4F6}"/>
          </ac:spMkLst>
        </pc:spChg>
      </pc:sldChg>
      <pc:sldChg chg="modSp">
        <pc:chgData name="Michael Corak" userId="S::msc16b@my.fsu.edu::615b6d99-8539-45c4-ad5c-788cf156598d" providerId="AD" clId="Web-{0B2C7340-F3DD-34EB-B1D9-E96BB77AEE9E}" dt="2021-01-20T22:56:55.880" v="172" actId="20577"/>
        <pc:sldMkLst>
          <pc:docMk/>
          <pc:sldMk cId="2256494658" sldId="336"/>
        </pc:sldMkLst>
        <pc:spChg chg="mod">
          <ac:chgData name="Michael Corak" userId="S::msc16b@my.fsu.edu::615b6d99-8539-45c4-ad5c-788cf156598d" providerId="AD" clId="Web-{0B2C7340-F3DD-34EB-B1D9-E96BB77AEE9E}" dt="2021-01-20T22:56:55.880" v="172" actId="20577"/>
          <ac:spMkLst>
            <pc:docMk/>
            <pc:sldMk cId="2256494658" sldId="336"/>
            <ac:spMk id="6" creationId="{035E8BB7-F324-4340-A4D9-7FB95E7D49AA}"/>
          </ac:spMkLst>
        </pc:spChg>
      </pc:sldChg>
      <pc:sldChg chg="modSp">
        <pc:chgData name="Michael Corak" userId="S::msc16b@my.fsu.edu::615b6d99-8539-45c4-ad5c-788cf156598d" providerId="AD" clId="Web-{0B2C7340-F3DD-34EB-B1D9-E96BB77AEE9E}" dt="2021-01-21T00:49:55.948" v="187" actId="1076"/>
        <pc:sldMkLst>
          <pc:docMk/>
          <pc:sldMk cId="3850458438" sldId="338"/>
        </pc:sldMkLst>
        <pc:spChg chg="mod">
          <ac:chgData name="Michael Corak" userId="S::msc16b@my.fsu.edu::615b6d99-8539-45c4-ad5c-788cf156598d" providerId="AD" clId="Web-{0B2C7340-F3DD-34EB-B1D9-E96BB77AEE9E}" dt="2021-01-21T00:49:51.761" v="186" actId="1076"/>
          <ac:spMkLst>
            <pc:docMk/>
            <pc:sldMk cId="3850458438" sldId="338"/>
            <ac:spMk id="9" creationId="{7A2B0D16-3B86-4DA7-8955-9A077E8150A0}"/>
          </ac:spMkLst>
        </pc:spChg>
        <pc:cxnChg chg="mod">
          <ac:chgData name="Michael Corak" userId="S::msc16b@my.fsu.edu::615b6d99-8539-45c4-ad5c-788cf156598d" providerId="AD" clId="Web-{0B2C7340-F3DD-34EB-B1D9-E96BB77AEE9E}" dt="2021-01-21T00:49:55.948" v="187" actId="1076"/>
          <ac:cxnSpMkLst>
            <pc:docMk/>
            <pc:sldMk cId="3850458438" sldId="338"/>
            <ac:cxnSpMk id="8" creationId="{735AFD52-4857-4869-A914-A7D9E8AB9863}"/>
          </ac:cxnSpMkLst>
        </pc:cxnChg>
      </pc:sldChg>
      <pc:sldChg chg="modSp">
        <pc:chgData name="Michael Corak" userId="S::msc16b@my.fsu.edu::615b6d99-8539-45c4-ad5c-788cf156598d" providerId="AD" clId="Web-{0B2C7340-F3DD-34EB-B1D9-E96BB77AEE9E}" dt="2021-01-20T22:50:49.418" v="53" actId="20577"/>
        <pc:sldMkLst>
          <pc:docMk/>
          <pc:sldMk cId="2581207861" sldId="340"/>
        </pc:sldMkLst>
        <pc:spChg chg="mod">
          <ac:chgData name="Michael Corak" userId="S::msc16b@my.fsu.edu::615b6d99-8539-45c4-ad5c-788cf156598d" providerId="AD" clId="Web-{0B2C7340-F3DD-34EB-B1D9-E96BB77AEE9E}" dt="2021-01-20T22:50:49.418" v="53" actId="20577"/>
          <ac:spMkLst>
            <pc:docMk/>
            <pc:sldMk cId="2581207861" sldId="340"/>
            <ac:spMk id="2" creationId="{346E6C51-FB69-4F84-BDC8-A1032D9C5B44}"/>
          </ac:spMkLst>
        </pc:spChg>
        <pc:spChg chg="mod">
          <ac:chgData name="Michael Corak" userId="S::msc16b@my.fsu.edu::615b6d99-8539-45c4-ad5c-788cf156598d" providerId="AD" clId="Web-{0B2C7340-F3DD-34EB-B1D9-E96BB77AEE9E}" dt="2021-01-20T22:46:36.678" v="0" actId="20577"/>
          <ac:spMkLst>
            <pc:docMk/>
            <pc:sldMk cId="2581207861" sldId="340"/>
            <ac:spMk id="10" creationId="{2C0FACBF-506B-4F5B-ACB3-3182F2041B12}"/>
          </ac:spMkLst>
        </pc:spChg>
      </pc:sldChg>
      <pc:sldChg chg="modSp">
        <pc:chgData name="Michael Corak" userId="S::msc16b@my.fsu.edu::615b6d99-8539-45c4-ad5c-788cf156598d" providerId="AD" clId="Web-{0B2C7340-F3DD-34EB-B1D9-E96BB77AEE9E}" dt="2021-01-21T01:01:27.560" v="226" actId="20577"/>
        <pc:sldMkLst>
          <pc:docMk/>
          <pc:sldMk cId="1296597565" sldId="341"/>
        </pc:sldMkLst>
        <pc:spChg chg="mod">
          <ac:chgData name="Michael Corak" userId="S::msc16b@my.fsu.edu::615b6d99-8539-45c4-ad5c-788cf156598d" providerId="AD" clId="Web-{0B2C7340-F3DD-34EB-B1D9-E96BB77AEE9E}" dt="2021-01-21T01:01:27.560" v="226" actId="20577"/>
          <ac:spMkLst>
            <pc:docMk/>
            <pc:sldMk cId="1296597565" sldId="341"/>
            <ac:spMk id="5" creationId="{FD66D744-E5E9-4A21-A42B-5215B63F1FDF}"/>
          </ac:spMkLst>
        </pc:spChg>
      </pc:sldChg>
      <pc:sldChg chg="modSp">
        <pc:chgData name="Michael Corak" userId="S::msc16b@my.fsu.edu::615b6d99-8539-45c4-ad5c-788cf156598d" providerId="AD" clId="Web-{0B2C7340-F3DD-34EB-B1D9-E96BB77AEE9E}" dt="2021-01-20T22:53:11.640" v="60" actId="20577"/>
        <pc:sldMkLst>
          <pc:docMk/>
          <pc:sldMk cId="711204463" sldId="342"/>
        </pc:sldMkLst>
        <pc:spChg chg="mod">
          <ac:chgData name="Michael Corak" userId="S::msc16b@my.fsu.edu::615b6d99-8539-45c4-ad5c-788cf156598d" providerId="AD" clId="Web-{0B2C7340-F3DD-34EB-B1D9-E96BB77AEE9E}" dt="2021-01-20T22:53:11.640" v="60" actId="20577"/>
          <ac:spMkLst>
            <pc:docMk/>
            <pc:sldMk cId="711204463" sldId="342"/>
            <ac:spMk id="3" creationId="{3E551186-96A8-45DC-B763-1FACA0CEC770}"/>
          </ac:spMkLst>
        </pc:spChg>
      </pc:sldChg>
      <pc:sldChg chg="modSp">
        <pc:chgData name="Michael Corak" userId="S::msc16b@my.fsu.edu::615b6d99-8539-45c4-ad5c-788cf156598d" providerId="AD" clId="Web-{0B2C7340-F3DD-34EB-B1D9-E96BB77AEE9E}" dt="2021-01-21T01:26:33.846" v="328" actId="20577"/>
        <pc:sldMkLst>
          <pc:docMk/>
          <pc:sldMk cId="3202944618" sldId="343"/>
        </pc:sldMkLst>
        <pc:spChg chg="mod">
          <ac:chgData name="Michael Corak" userId="S::msc16b@my.fsu.edu::615b6d99-8539-45c4-ad5c-788cf156598d" providerId="AD" clId="Web-{0B2C7340-F3DD-34EB-B1D9-E96BB77AEE9E}" dt="2021-01-21T01:26:33.846" v="328" actId="20577"/>
          <ac:spMkLst>
            <pc:docMk/>
            <pc:sldMk cId="3202944618" sldId="343"/>
            <ac:spMk id="5" creationId="{57DBEB27-4870-44EA-94E6-E2EF99E47177}"/>
          </ac:spMkLst>
        </pc:spChg>
      </pc:sldChg>
      <pc:sldChg chg="modSp">
        <pc:chgData name="Michael Corak" userId="S::msc16b@my.fsu.edu::615b6d99-8539-45c4-ad5c-788cf156598d" providerId="AD" clId="Web-{0B2C7340-F3DD-34EB-B1D9-E96BB77AEE9E}" dt="2021-01-21T01:39:44.818" v="333" actId="20577"/>
        <pc:sldMkLst>
          <pc:docMk/>
          <pc:sldMk cId="4101312617" sldId="344"/>
        </pc:sldMkLst>
        <pc:spChg chg="mod">
          <ac:chgData name="Michael Corak" userId="S::msc16b@my.fsu.edu::615b6d99-8539-45c4-ad5c-788cf156598d" providerId="AD" clId="Web-{0B2C7340-F3DD-34EB-B1D9-E96BB77AEE9E}" dt="2021-01-21T01:39:44.818" v="333" actId="20577"/>
          <ac:spMkLst>
            <pc:docMk/>
            <pc:sldMk cId="4101312617" sldId="344"/>
            <ac:spMk id="3" creationId="{3E551186-96A8-45DC-B763-1FACA0CEC770}"/>
          </ac:spMkLst>
        </pc:spChg>
      </pc:sldChg>
      <pc:sldChg chg="addSp modSp">
        <pc:chgData name="Michael Corak" userId="S::msc16b@my.fsu.edu::615b6d99-8539-45c4-ad5c-788cf156598d" providerId="AD" clId="Web-{0B2C7340-F3DD-34EB-B1D9-E96BB77AEE9E}" dt="2021-01-21T01:27:03.862" v="330" actId="1076"/>
        <pc:sldMkLst>
          <pc:docMk/>
          <pc:sldMk cId="2833406561" sldId="345"/>
        </pc:sldMkLst>
        <pc:spChg chg="add mod">
          <ac:chgData name="Michael Corak" userId="S::msc16b@my.fsu.edu::615b6d99-8539-45c4-ad5c-788cf156598d" providerId="AD" clId="Web-{0B2C7340-F3DD-34EB-B1D9-E96BB77AEE9E}" dt="2021-01-21T01:27:03.862" v="330" actId="1076"/>
          <ac:spMkLst>
            <pc:docMk/>
            <pc:sldMk cId="2833406561" sldId="345"/>
            <ac:spMk id="3" creationId="{00DCE609-4B7B-4B82-A035-A86ABFE754B0}"/>
          </ac:spMkLst>
        </pc:spChg>
        <pc:spChg chg="mod">
          <ac:chgData name="Michael Corak" userId="S::msc16b@my.fsu.edu::615b6d99-8539-45c4-ad5c-788cf156598d" providerId="AD" clId="Web-{0B2C7340-F3DD-34EB-B1D9-E96BB77AEE9E}" dt="2021-01-21T01:23:42.857" v="308" actId="20577"/>
          <ac:spMkLst>
            <pc:docMk/>
            <pc:sldMk cId="2833406561" sldId="345"/>
            <ac:spMk id="8" creationId="{EF1B57F7-4ECC-4020-945E-589A23593505}"/>
          </ac:spMkLst>
        </pc:spChg>
      </pc:sldChg>
      <pc:sldChg chg="addSp delSp modSp add del">
        <pc:chgData name="Michael Corak" userId="S::msc16b@my.fsu.edu::615b6d99-8539-45c4-ad5c-788cf156598d" providerId="AD" clId="Web-{0B2C7340-F3DD-34EB-B1D9-E96BB77AEE9E}" dt="2021-01-21T01:39:24.083" v="332"/>
        <pc:sldMkLst>
          <pc:docMk/>
          <pc:sldMk cId="1319491069" sldId="346"/>
        </pc:sldMkLst>
        <pc:spChg chg="mod">
          <ac:chgData name="Michael Corak" userId="S::msc16b@my.fsu.edu::615b6d99-8539-45c4-ad5c-788cf156598d" providerId="AD" clId="Web-{0B2C7340-F3DD-34EB-B1D9-E96BB77AEE9E}" dt="2021-01-21T01:16:27.722" v="271" actId="20577"/>
          <ac:spMkLst>
            <pc:docMk/>
            <pc:sldMk cId="1319491069" sldId="346"/>
            <ac:spMk id="3" creationId="{D899A4BA-E3B6-405E-93B3-7F3CA781FFC0}"/>
          </ac:spMkLst>
        </pc:spChg>
        <pc:spChg chg="add mod">
          <ac:chgData name="Michael Corak" userId="S::msc16b@my.fsu.edu::615b6d99-8539-45c4-ad5c-788cf156598d" providerId="AD" clId="Web-{0B2C7340-F3DD-34EB-B1D9-E96BB77AEE9E}" dt="2021-01-21T01:24:19.483" v="311" actId="14100"/>
          <ac:spMkLst>
            <pc:docMk/>
            <pc:sldMk cId="1319491069" sldId="346"/>
            <ac:spMk id="6" creationId="{5EBEC7F1-EE1D-46C1-957B-57DC0B9AEA24}"/>
          </ac:spMkLst>
        </pc:spChg>
        <pc:picChg chg="mod">
          <ac:chgData name="Michael Corak" userId="S::msc16b@my.fsu.edu::615b6d99-8539-45c4-ad5c-788cf156598d" providerId="AD" clId="Web-{0B2C7340-F3DD-34EB-B1D9-E96BB77AEE9E}" dt="2021-01-21T01:24:36.702" v="313" actId="1076"/>
          <ac:picMkLst>
            <pc:docMk/>
            <pc:sldMk cId="1319491069" sldId="346"/>
            <ac:picMk id="12" creationId="{6822CC7A-F934-4DD5-8111-1FDFFFFE8970}"/>
          </ac:picMkLst>
        </pc:picChg>
        <pc:cxnChg chg="add del mod">
          <ac:chgData name="Michael Corak" userId="S::msc16b@my.fsu.edu::615b6d99-8539-45c4-ad5c-788cf156598d" providerId="AD" clId="Web-{0B2C7340-F3DD-34EB-B1D9-E96BB77AEE9E}" dt="2021-01-21T01:19:17.507" v="284"/>
          <ac:cxnSpMkLst>
            <pc:docMk/>
            <pc:sldMk cId="1319491069" sldId="346"/>
            <ac:cxnSpMk id="5" creationId="{8748085D-8970-453C-AD52-8A3C03DA19AD}"/>
          </ac:cxnSpMkLst>
        </pc:cxnChg>
      </pc:sldChg>
    </pc:docChg>
  </pc:docChgLst>
  <pc:docChgLst>
    <pc:chgData name="Kevin Hartzog" userId="S::kph16b@my.fsu.edu::2d0d7d09-b618-4b26-9315-177ec755fecb" providerId="AD" clId="Web-{4EA8740C-E647-EB97-A5F8-9E48A2588861}"/>
    <pc:docChg chg="addSld delSld modSld sldOrd modSection">
      <pc:chgData name="Kevin Hartzog" userId="S::kph16b@my.fsu.edu::2d0d7d09-b618-4b26-9315-177ec755fecb" providerId="AD" clId="Web-{4EA8740C-E647-EB97-A5F8-9E48A2588861}" dt="2021-02-18T04:22:58.935" v="1647"/>
      <pc:docMkLst>
        <pc:docMk/>
      </pc:docMkLst>
      <pc:sldChg chg="addSp delSp modSp modNotes">
        <pc:chgData name="Kevin Hartzog" userId="S::kph16b@my.fsu.edu::2d0d7d09-b618-4b26-9315-177ec755fecb" providerId="AD" clId="Web-{4EA8740C-E647-EB97-A5F8-9E48A2588861}" dt="2021-02-18T03:02:13.931" v="1066" actId="1076"/>
        <pc:sldMkLst>
          <pc:docMk/>
          <pc:sldMk cId="3451319465" sldId="335"/>
        </pc:sldMkLst>
        <pc:spChg chg="mod">
          <ac:chgData name="Kevin Hartzog" userId="S::kph16b@my.fsu.edu::2d0d7d09-b618-4b26-9315-177ec755fecb" providerId="AD" clId="Web-{4EA8740C-E647-EB97-A5F8-9E48A2588861}" dt="2021-02-18T02:49:12.648" v="891" actId="20577"/>
          <ac:spMkLst>
            <pc:docMk/>
            <pc:sldMk cId="3451319465" sldId="335"/>
            <ac:spMk id="3" creationId="{889F3CC9-CB7B-42FE-9B80-3FBE7539CFAA}"/>
          </ac:spMkLst>
        </pc:spChg>
        <pc:spChg chg="add mod">
          <ac:chgData name="Kevin Hartzog" userId="S::kph16b@my.fsu.edu::2d0d7d09-b618-4b26-9315-177ec755fecb" providerId="AD" clId="Web-{4EA8740C-E647-EB97-A5F8-9E48A2588861}" dt="2021-02-18T02:49:50.368" v="896" actId="1076"/>
          <ac:spMkLst>
            <pc:docMk/>
            <pc:sldMk cId="3451319465" sldId="335"/>
            <ac:spMk id="6" creationId="{09188DAE-8073-4AA9-8D6F-3BB3A3B93ECB}"/>
          </ac:spMkLst>
        </pc:spChg>
        <pc:spChg chg="add mod">
          <ac:chgData name="Kevin Hartzog" userId="S::kph16b@my.fsu.edu::2d0d7d09-b618-4b26-9315-177ec755fecb" providerId="AD" clId="Web-{4EA8740C-E647-EB97-A5F8-9E48A2588861}" dt="2021-02-18T02:49:56.071" v="898" actId="1076"/>
          <ac:spMkLst>
            <pc:docMk/>
            <pc:sldMk cId="3451319465" sldId="335"/>
            <ac:spMk id="7" creationId="{E7D9D89D-9E53-4013-B4DA-0855CE3149D5}"/>
          </ac:spMkLst>
        </pc:spChg>
        <pc:spChg chg="add mod">
          <ac:chgData name="Kevin Hartzog" userId="S::kph16b@my.fsu.edu::2d0d7d09-b618-4b26-9315-177ec755fecb" providerId="AD" clId="Web-{4EA8740C-E647-EB97-A5F8-9E48A2588861}" dt="2021-02-18T02:50:00.962" v="900" actId="1076"/>
          <ac:spMkLst>
            <pc:docMk/>
            <pc:sldMk cId="3451319465" sldId="335"/>
            <ac:spMk id="8" creationId="{310043BE-A7BA-4ABB-864F-7884AAB0712E}"/>
          </ac:spMkLst>
        </pc:spChg>
        <pc:spChg chg="add mod">
          <ac:chgData name="Kevin Hartzog" userId="S::kph16b@my.fsu.edu::2d0d7d09-b618-4b26-9315-177ec755fecb" providerId="AD" clId="Web-{4EA8740C-E647-EB97-A5F8-9E48A2588861}" dt="2021-02-18T02:50:08.540" v="903" actId="1076"/>
          <ac:spMkLst>
            <pc:docMk/>
            <pc:sldMk cId="3451319465" sldId="335"/>
            <ac:spMk id="9" creationId="{D2C0D3AE-A43E-4614-8047-0AB6E451459D}"/>
          </ac:spMkLst>
        </pc:spChg>
        <pc:spChg chg="add del mod">
          <ac:chgData name="Kevin Hartzog" userId="S::kph16b@my.fsu.edu::2d0d7d09-b618-4b26-9315-177ec755fecb" providerId="AD" clId="Web-{4EA8740C-E647-EB97-A5F8-9E48A2588861}" dt="2021-02-18T02:50:41.947" v="906"/>
          <ac:spMkLst>
            <pc:docMk/>
            <pc:sldMk cId="3451319465" sldId="335"/>
            <ac:spMk id="10" creationId="{5F2EADCE-533A-4B9A-ADDC-967F820C5A39}"/>
          </ac:spMkLst>
        </pc:spChg>
        <pc:spChg chg="add del mod">
          <ac:chgData name="Kevin Hartzog" userId="S::kph16b@my.fsu.edu::2d0d7d09-b618-4b26-9315-177ec755fecb" providerId="AD" clId="Web-{4EA8740C-E647-EB97-A5F8-9E48A2588861}" dt="2021-02-18T02:57:09.878" v="943"/>
          <ac:spMkLst>
            <pc:docMk/>
            <pc:sldMk cId="3451319465" sldId="335"/>
            <ac:spMk id="23" creationId="{2FBA0EE2-294E-4A9B-8911-82CF8DE9AD71}"/>
          </ac:spMkLst>
        </pc:spChg>
        <pc:spChg chg="add mod">
          <ac:chgData name="Kevin Hartzog" userId="S::kph16b@my.fsu.edu::2d0d7d09-b618-4b26-9315-177ec755fecb" providerId="AD" clId="Web-{4EA8740C-E647-EB97-A5F8-9E48A2588861}" dt="2021-02-18T03:00:21.022" v="985" actId="1076"/>
          <ac:spMkLst>
            <pc:docMk/>
            <pc:sldMk cId="3451319465" sldId="335"/>
            <ac:spMk id="29" creationId="{0AACD28F-95FA-4151-B162-8EF794CA8A8E}"/>
          </ac:spMkLst>
        </pc:spChg>
        <pc:spChg chg="add mod">
          <ac:chgData name="Kevin Hartzog" userId="S::kph16b@my.fsu.edu::2d0d7d09-b618-4b26-9315-177ec755fecb" providerId="AD" clId="Web-{4EA8740C-E647-EB97-A5F8-9E48A2588861}" dt="2021-02-18T03:00:27.694" v="986" actId="1076"/>
          <ac:spMkLst>
            <pc:docMk/>
            <pc:sldMk cId="3451319465" sldId="335"/>
            <ac:spMk id="31" creationId="{ECB21A59-448C-4CEC-B97D-A426C7F46B9D}"/>
          </ac:spMkLst>
        </pc:spChg>
        <pc:spChg chg="add mod ord">
          <ac:chgData name="Kevin Hartzog" userId="S::kph16b@my.fsu.edu::2d0d7d09-b618-4b26-9315-177ec755fecb" providerId="AD" clId="Web-{4EA8740C-E647-EB97-A5F8-9E48A2588861}" dt="2021-02-18T02:59:48.162" v="978" actId="1076"/>
          <ac:spMkLst>
            <pc:docMk/>
            <pc:sldMk cId="3451319465" sldId="335"/>
            <ac:spMk id="32" creationId="{8E63B646-E2C0-4F92-BC21-BD9697B0CEEC}"/>
          </ac:spMkLst>
        </pc:spChg>
        <pc:spChg chg="add mod">
          <ac:chgData name="Kevin Hartzog" userId="S::kph16b@my.fsu.edu::2d0d7d09-b618-4b26-9315-177ec755fecb" providerId="AD" clId="Web-{4EA8740C-E647-EB97-A5F8-9E48A2588861}" dt="2021-02-18T03:02:13.931" v="1066" actId="1076"/>
          <ac:spMkLst>
            <pc:docMk/>
            <pc:sldMk cId="3451319465" sldId="335"/>
            <ac:spMk id="34" creationId="{0B66A98C-DD7A-43A5-A2D9-0E7C5C47F1A1}"/>
          </ac:spMkLst>
        </pc:spChg>
        <pc:inkChg chg="add del">
          <ac:chgData name="Kevin Hartzog" userId="S::kph16b@my.fsu.edu::2d0d7d09-b618-4b26-9315-177ec755fecb" providerId="AD" clId="Web-{4EA8740C-E647-EB97-A5F8-9E48A2588861}" dt="2021-02-18T02:54:08.046" v="908"/>
          <ac:inkMkLst>
            <pc:docMk/>
            <pc:sldMk cId="3451319465" sldId="335"/>
            <ac:inkMk id="11" creationId="{ADCA9170-FA6F-4097-96FF-C6AA9403C318}"/>
          </ac:inkMkLst>
        </pc:inkChg>
        <pc:inkChg chg="add del">
          <ac:chgData name="Kevin Hartzog" userId="S::kph16b@my.fsu.edu::2d0d7d09-b618-4b26-9315-177ec755fecb" providerId="AD" clId="Web-{4EA8740C-E647-EB97-A5F8-9E48A2588861}" dt="2021-02-18T02:54:14.483" v="910"/>
          <ac:inkMkLst>
            <pc:docMk/>
            <pc:sldMk cId="3451319465" sldId="335"/>
            <ac:inkMk id="12" creationId="{79FF05D3-2C74-4CFC-8139-9284DD3F8FF5}"/>
          </ac:inkMkLst>
        </pc:inkChg>
        <pc:inkChg chg="add del">
          <ac:chgData name="Kevin Hartzog" userId="S::kph16b@my.fsu.edu::2d0d7d09-b618-4b26-9315-177ec755fecb" providerId="AD" clId="Web-{4EA8740C-E647-EB97-A5F8-9E48A2588861}" dt="2021-02-18T02:54:26.608" v="912"/>
          <ac:inkMkLst>
            <pc:docMk/>
            <pc:sldMk cId="3451319465" sldId="335"/>
            <ac:inkMk id="13" creationId="{8B1C77C1-7C7B-4A8C-BBD2-489DF675DB81}"/>
          </ac:inkMkLst>
        </pc:inkChg>
        <pc:inkChg chg="add">
          <ac:chgData name="Kevin Hartzog" userId="S::kph16b@my.fsu.edu::2d0d7d09-b618-4b26-9315-177ec755fecb" providerId="AD" clId="Web-{4EA8740C-E647-EB97-A5F8-9E48A2588861}" dt="2021-02-18T02:54:31.937" v="913"/>
          <ac:inkMkLst>
            <pc:docMk/>
            <pc:sldMk cId="3451319465" sldId="335"/>
            <ac:inkMk id="14" creationId="{59C9442D-64F3-459F-B122-A3889EF693AC}"/>
          </ac:inkMkLst>
        </pc:inkChg>
        <pc:inkChg chg="add">
          <ac:chgData name="Kevin Hartzog" userId="S::kph16b@my.fsu.edu::2d0d7d09-b618-4b26-9315-177ec755fecb" providerId="AD" clId="Web-{4EA8740C-E647-EB97-A5F8-9E48A2588861}" dt="2021-02-18T02:54:35.468" v="914"/>
          <ac:inkMkLst>
            <pc:docMk/>
            <pc:sldMk cId="3451319465" sldId="335"/>
            <ac:inkMk id="15" creationId="{D5585D9C-2595-4C23-B78F-CE2555574754}"/>
          </ac:inkMkLst>
        </pc:inkChg>
        <pc:inkChg chg="add">
          <ac:chgData name="Kevin Hartzog" userId="S::kph16b@my.fsu.edu::2d0d7d09-b618-4b26-9315-177ec755fecb" providerId="AD" clId="Web-{4EA8740C-E647-EB97-A5F8-9E48A2588861}" dt="2021-02-18T02:54:39.452" v="915"/>
          <ac:inkMkLst>
            <pc:docMk/>
            <pc:sldMk cId="3451319465" sldId="335"/>
            <ac:inkMk id="16" creationId="{5A727EA3-442B-42E6-A51B-F6EB7828BBB0}"/>
          </ac:inkMkLst>
        </pc:inkChg>
        <pc:inkChg chg="add">
          <ac:chgData name="Kevin Hartzog" userId="S::kph16b@my.fsu.edu::2d0d7d09-b618-4b26-9315-177ec755fecb" providerId="AD" clId="Web-{4EA8740C-E647-EB97-A5F8-9E48A2588861}" dt="2021-02-18T02:54:43.390" v="916"/>
          <ac:inkMkLst>
            <pc:docMk/>
            <pc:sldMk cId="3451319465" sldId="335"/>
            <ac:inkMk id="17" creationId="{A801C515-A4A7-4B14-AA66-CDFA348F29D9}"/>
          </ac:inkMkLst>
        </pc:inkChg>
        <pc:inkChg chg="add">
          <ac:chgData name="Kevin Hartzog" userId="S::kph16b@my.fsu.edu::2d0d7d09-b618-4b26-9315-177ec755fecb" providerId="AD" clId="Web-{4EA8740C-E647-EB97-A5F8-9E48A2588861}" dt="2021-02-18T02:54:46.499" v="917"/>
          <ac:inkMkLst>
            <pc:docMk/>
            <pc:sldMk cId="3451319465" sldId="335"/>
            <ac:inkMk id="18" creationId="{C209B8D7-290E-4FCE-A129-8D19B24FF025}"/>
          </ac:inkMkLst>
        </pc:inkChg>
        <pc:inkChg chg="add">
          <ac:chgData name="Kevin Hartzog" userId="S::kph16b@my.fsu.edu::2d0d7d09-b618-4b26-9315-177ec755fecb" providerId="AD" clId="Web-{4EA8740C-E647-EB97-A5F8-9E48A2588861}" dt="2021-02-18T02:54:51.343" v="918"/>
          <ac:inkMkLst>
            <pc:docMk/>
            <pc:sldMk cId="3451319465" sldId="335"/>
            <ac:inkMk id="19" creationId="{6C803BA9-48A0-4163-9AA4-9EEA3519140F}"/>
          </ac:inkMkLst>
        </pc:inkChg>
        <pc:inkChg chg="add">
          <ac:chgData name="Kevin Hartzog" userId="S::kph16b@my.fsu.edu::2d0d7d09-b618-4b26-9315-177ec755fecb" providerId="AD" clId="Web-{4EA8740C-E647-EB97-A5F8-9E48A2588861}" dt="2021-02-18T02:54:55.547" v="919"/>
          <ac:inkMkLst>
            <pc:docMk/>
            <pc:sldMk cId="3451319465" sldId="335"/>
            <ac:inkMk id="20" creationId="{1AE851DF-C343-4865-8D13-8B05673B8117}"/>
          </ac:inkMkLst>
        </pc:inkChg>
        <pc:inkChg chg="add">
          <ac:chgData name="Kevin Hartzog" userId="S::kph16b@my.fsu.edu::2d0d7d09-b618-4b26-9315-177ec755fecb" providerId="AD" clId="Web-{4EA8740C-E647-EB97-A5F8-9E48A2588861}" dt="2021-02-18T02:54:58.922" v="920"/>
          <ac:inkMkLst>
            <pc:docMk/>
            <pc:sldMk cId="3451319465" sldId="335"/>
            <ac:inkMk id="21" creationId="{2F0CE1A9-2984-4941-B2EE-C0111DCA1464}"/>
          </ac:inkMkLst>
        </pc:inkChg>
        <pc:inkChg chg="add del">
          <ac:chgData name="Kevin Hartzog" userId="S::kph16b@my.fsu.edu::2d0d7d09-b618-4b26-9315-177ec755fecb" providerId="AD" clId="Web-{4EA8740C-E647-EB97-A5F8-9E48A2588861}" dt="2021-02-18T02:55:44.438" v="927"/>
          <ac:inkMkLst>
            <pc:docMk/>
            <pc:sldMk cId="3451319465" sldId="335"/>
            <ac:inkMk id="24" creationId="{F365D2D1-1584-495B-A31E-98A717225403}"/>
          </ac:inkMkLst>
        </pc:inkChg>
        <pc:inkChg chg="add del">
          <ac:chgData name="Kevin Hartzog" userId="S::kph16b@my.fsu.edu::2d0d7d09-b618-4b26-9315-177ec755fecb" providerId="AD" clId="Web-{4EA8740C-E647-EB97-A5F8-9E48A2588861}" dt="2021-02-18T02:55:43.548" v="926"/>
          <ac:inkMkLst>
            <pc:docMk/>
            <pc:sldMk cId="3451319465" sldId="335"/>
            <ac:inkMk id="25" creationId="{761C089A-E147-43D8-9075-615181ED24B5}"/>
          </ac:inkMkLst>
        </pc:inkChg>
        <pc:inkChg chg="add del">
          <ac:chgData name="Kevin Hartzog" userId="S::kph16b@my.fsu.edu::2d0d7d09-b618-4b26-9315-177ec755fecb" providerId="AD" clId="Web-{4EA8740C-E647-EB97-A5F8-9E48A2588861}" dt="2021-02-18T02:55:52.204" v="929"/>
          <ac:inkMkLst>
            <pc:docMk/>
            <pc:sldMk cId="3451319465" sldId="335"/>
            <ac:inkMk id="26" creationId="{43FF4D84-7993-46CA-8018-283A75049B4C}"/>
          </ac:inkMkLst>
        </pc:inkChg>
        <pc:inkChg chg="add">
          <ac:chgData name="Kevin Hartzog" userId="S::kph16b@my.fsu.edu::2d0d7d09-b618-4b26-9315-177ec755fecb" providerId="AD" clId="Web-{4EA8740C-E647-EB97-A5F8-9E48A2588861}" dt="2021-02-18T02:57:20.987" v="944"/>
          <ac:inkMkLst>
            <pc:docMk/>
            <pc:sldMk cId="3451319465" sldId="335"/>
            <ac:inkMk id="27" creationId="{E0C3E8B9-01DA-407F-AF5A-769B95BB5047}"/>
          </ac:inkMkLst>
        </pc:inkChg>
        <pc:inkChg chg="add">
          <ac:chgData name="Kevin Hartzog" userId="S::kph16b@my.fsu.edu::2d0d7d09-b618-4b26-9315-177ec755fecb" providerId="AD" clId="Web-{4EA8740C-E647-EB97-A5F8-9E48A2588861}" dt="2021-02-18T02:57:26.378" v="945"/>
          <ac:inkMkLst>
            <pc:docMk/>
            <pc:sldMk cId="3451319465" sldId="335"/>
            <ac:inkMk id="28" creationId="{C2C7EB50-39FE-48F9-B4DD-DDF3F977C045}"/>
          </ac:inkMkLst>
        </pc:inkChg>
        <pc:inkChg chg="add del">
          <ac:chgData name="Kevin Hartzog" userId="S::kph16b@my.fsu.edu::2d0d7d09-b618-4b26-9315-177ec755fecb" providerId="AD" clId="Web-{4EA8740C-E647-EB97-A5F8-9E48A2588861}" dt="2021-02-18T02:57:44.378" v="948"/>
          <ac:inkMkLst>
            <pc:docMk/>
            <pc:sldMk cId="3451319465" sldId="335"/>
            <ac:inkMk id="30" creationId="{1244E4CD-5C41-4EA6-AC11-6266BDCF5B78}"/>
          </ac:inkMkLst>
        </pc:inkChg>
        <pc:cxnChg chg="add del">
          <ac:chgData name="Kevin Hartzog" userId="S::kph16b@my.fsu.edu::2d0d7d09-b618-4b26-9315-177ec755fecb" providerId="AD" clId="Web-{4EA8740C-E647-EB97-A5F8-9E48A2588861}" dt="2021-02-18T02:55:11.375" v="922"/>
          <ac:cxnSpMkLst>
            <pc:docMk/>
            <pc:sldMk cId="3451319465" sldId="335"/>
            <ac:cxnSpMk id="22" creationId="{EA15E58F-3AFC-423B-89B8-1C1A332E7DB7}"/>
          </ac:cxnSpMkLst>
        </pc:cxnChg>
        <pc:cxnChg chg="add mod">
          <ac:chgData name="Kevin Hartzog" userId="S::kph16b@my.fsu.edu::2d0d7d09-b618-4b26-9315-177ec755fecb" providerId="AD" clId="Web-{4EA8740C-E647-EB97-A5F8-9E48A2588861}" dt="2021-02-18T03:00:32.788" v="987" actId="14100"/>
          <ac:cxnSpMkLst>
            <pc:docMk/>
            <pc:sldMk cId="3451319465" sldId="335"/>
            <ac:cxnSpMk id="33" creationId="{EF9364E1-BD9D-43E9-ACCA-D67F1AE9608C}"/>
          </ac:cxnSpMkLst>
        </pc:cxnChg>
      </pc:sldChg>
      <pc:sldChg chg="modSp">
        <pc:chgData name="Kevin Hartzog" userId="S::kph16b@my.fsu.edu::2d0d7d09-b618-4b26-9315-177ec755fecb" providerId="AD" clId="Web-{4EA8740C-E647-EB97-A5F8-9E48A2588861}" dt="2021-02-18T02:10:25.911" v="301" actId="20577"/>
        <pc:sldMkLst>
          <pc:docMk/>
          <pc:sldMk cId="2256494658" sldId="336"/>
        </pc:sldMkLst>
        <pc:spChg chg="mod">
          <ac:chgData name="Kevin Hartzog" userId="S::kph16b@my.fsu.edu::2d0d7d09-b618-4b26-9315-177ec755fecb" providerId="AD" clId="Web-{4EA8740C-E647-EB97-A5F8-9E48A2588861}" dt="2021-02-18T02:10:25.911" v="301" actId="20577"/>
          <ac:spMkLst>
            <pc:docMk/>
            <pc:sldMk cId="2256494658" sldId="336"/>
            <ac:spMk id="6" creationId="{035E8BB7-F324-4340-A4D9-7FB95E7D49AA}"/>
          </ac:spMkLst>
        </pc:spChg>
      </pc:sldChg>
      <pc:sldChg chg="modSp">
        <pc:chgData name="Kevin Hartzog" userId="S::kph16b@my.fsu.edu::2d0d7d09-b618-4b26-9315-177ec755fecb" providerId="AD" clId="Web-{4EA8740C-E647-EB97-A5F8-9E48A2588861}" dt="2021-02-18T04:09:44.586" v="1456" actId="20577"/>
        <pc:sldMkLst>
          <pc:docMk/>
          <pc:sldMk cId="3122220862" sldId="337"/>
        </pc:sldMkLst>
        <pc:spChg chg="mod">
          <ac:chgData name="Kevin Hartzog" userId="S::kph16b@my.fsu.edu::2d0d7d09-b618-4b26-9315-177ec755fecb" providerId="AD" clId="Web-{4EA8740C-E647-EB97-A5F8-9E48A2588861}" dt="2021-02-18T04:09:44.586" v="1456" actId="20577"/>
          <ac:spMkLst>
            <pc:docMk/>
            <pc:sldMk cId="3122220862" sldId="337"/>
            <ac:spMk id="3" creationId="{183FD7D5-8D44-4AF5-A46A-29CA50443600}"/>
          </ac:spMkLst>
        </pc:spChg>
      </pc:sldChg>
      <pc:sldChg chg="addSp delSp modSp modNotes">
        <pc:chgData name="Kevin Hartzog" userId="S::kph16b@my.fsu.edu::2d0d7d09-b618-4b26-9315-177ec755fecb" providerId="AD" clId="Web-{4EA8740C-E647-EB97-A5F8-9E48A2588861}" dt="2021-02-18T04:22:49.669" v="1646"/>
        <pc:sldMkLst>
          <pc:docMk/>
          <pc:sldMk cId="3850458438" sldId="338"/>
        </pc:sldMkLst>
        <pc:spChg chg="add mod">
          <ac:chgData name="Kevin Hartzog" userId="S::kph16b@my.fsu.edu::2d0d7d09-b618-4b26-9315-177ec755fecb" providerId="AD" clId="Web-{4EA8740C-E647-EB97-A5F8-9E48A2588861}" dt="2021-02-18T04:20:40.917" v="1539" actId="1076"/>
          <ac:spMkLst>
            <pc:docMk/>
            <pc:sldMk cId="3850458438" sldId="338"/>
            <ac:spMk id="6" creationId="{1EC283FD-7BDE-4D46-88BB-771F20D01DAB}"/>
          </ac:spMkLst>
        </pc:spChg>
        <pc:spChg chg="add mod">
          <ac:chgData name="Kevin Hartzog" userId="S::kph16b@my.fsu.edu::2d0d7d09-b618-4b26-9315-177ec755fecb" providerId="AD" clId="Web-{4EA8740C-E647-EB97-A5F8-9E48A2588861}" dt="2021-02-18T04:21:24.449" v="1559"/>
          <ac:spMkLst>
            <pc:docMk/>
            <pc:sldMk cId="3850458438" sldId="338"/>
            <ac:spMk id="13" creationId="{91CA4404-827B-49C5-A78D-6D5C93F9D553}"/>
          </ac:spMkLst>
        </pc:spChg>
        <pc:picChg chg="add mod">
          <ac:chgData name="Kevin Hartzog" userId="S::kph16b@my.fsu.edu::2d0d7d09-b618-4b26-9315-177ec755fecb" providerId="AD" clId="Web-{4EA8740C-E647-EB97-A5F8-9E48A2588861}" dt="2021-02-18T04:20:05.088" v="1532" actId="1076"/>
          <ac:picMkLst>
            <pc:docMk/>
            <pc:sldMk cId="3850458438" sldId="338"/>
            <ac:picMk id="5" creationId="{085B0CF7-8D00-4CDB-9AF9-300D51702EF8}"/>
          </ac:picMkLst>
        </pc:picChg>
        <pc:picChg chg="del">
          <ac:chgData name="Kevin Hartzog" userId="S::kph16b@my.fsu.edu::2d0d7d09-b618-4b26-9315-177ec755fecb" providerId="AD" clId="Web-{4EA8740C-E647-EB97-A5F8-9E48A2588861}" dt="2021-02-18T04:19:43.837" v="1526"/>
          <ac:picMkLst>
            <pc:docMk/>
            <pc:sldMk cId="3850458438" sldId="338"/>
            <ac:picMk id="10" creationId="{5F481310-F0AE-4487-9301-58059391915A}"/>
          </ac:picMkLst>
        </pc:picChg>
        <pc:cxnChg chg="add mod">
          <ac:chgData name="Kevin Hartzog" userId="S::kph16b@my.fsu.edu::2d0d7d09-b618-4b26-9315-177ec755fecb" providerId="AD" clId="Web-{4EA8740C-E647-EB97-A5F8-9E48A2588861}" dt="2021-02-18T04:21:46.996" v="1564" actId="1076"/>
          <ac:cxnSpMkLst>
            <pc:docMk/>
            <pc:sldMk cId="3850458438" sldId="338"/>
            <ac:cxnSpMk id="12" creationId="{4772C29D-B1E8-4D8A-B379-E5B3C6DBA7B0}"/>
          </ac:cxnSpMkLst>
        </pc:cxnChg>
      </pc:sldChg>
      <pc:sldChg chg="del">
        <pc:chgData name="Kevin Hartzog" userId="S::kph16b@my.fsu.edu::2d0d7d09-b618-4b26-9315-177ec755fecb" providerId="AD" clId="Web-{4EA8740C-E647-EB97-A5F8-9E48A2588861}" dt="2021-02-18T02:10:34.801" v="302"/>
        <pc:sldMkLst>
          <pc:docMk/>
          <pc:sldMk cId="711204463" sldId="342"/>
        </pc:sldMkLst>
      </pc:sldChg>
      <pc:sldChg chg="modSp">
        <pc:chgData name="Kevin Hartzog" userId="S::kph16b@my.fsu.edu::2d0d7d09-b618-4b26-9315-177ec755fecb" providerId="AD" clId="Web-{4EA8740C-E647-EB97-A5F8-9E48A2588861}" dt="2021-02-18T03:04:36.996" v="1099" actId="20577"/>
        <pc:sldMkLst>
          <pc:docMk/>
          <pc:sldMk cId="3202944618" sldId="343"/>
        </pc:sldMkLst>
        <pc:graphicFrameChg chg="modGraphic">
          <ac:chgData name="Kevin Hartzog" userId="S::kph16b@my.fsu.edu::2d0d7d09-b618-4b26-9315-177ec755fecb" providerId="AD" clId="Web-{4EA8740C-E647-EB97-A5F8-9E48A2588861}" dt="2021-02-18T03:04:36.996" v="1099" actId="20577"/>
          <ac:graphicFrameMkLst>
            <pc:docMk/>
            <pc:sldMk cId="3202944618" sldId="343"/>
            <ac:graphicFrameMk id="8" creationId="{BF62CB91-8DD5-453E-B03C-513273957CC7}"/>
          </ac:graphicFrameMkLst>
        </pc:graphicFrameChg>
      </pc:sldChg>
      <pc:sldChg chg="modSp">
        <pc:chgData name="Kevin Hartzog" userId="S::kph16b@my.fsu.edu::2d0d7d09-b618-4b26-9315-177ec755fecb" providerId="AD" clId="Web-{4EA8740C-E647-EB97-A5F8-9E48A2588861}" dt="2021-02-18T01:03:22.088" v="124" actId="20577"/>
        <pc:sldMkLst>
          <pc:docMk/>
          <pc:sldMk cId="2833406561" sldId="345"/>
        </pc:sldMkLst>
        <pc:spChg chg="mod">
          <ac:chgData name="Kevin Hartzog" userId="S::kph16b@my.fsu.edu::2d0d7d09-b618-4b26-9315-177ec755fecb" providerId="AD" clId="Web-{4EA8740C-E647-EB97-A5F8-9E48A2588861}" dt="2021-02-18T01:03:22.088" v="124" actId="20577"/>
          <ac:spMkLst>
            <pc:docMk/>
            <pc:sldMk cId="2833406561" sldId="345"/>
            <ac:spMk id="8" creationId="{EF1B57F7-4ECC-4020-945E-589A23593505}"/>
          </ac:spMkLst>
        </pc:spChg>
      </pc:sldChg>
      <pc:sldChg chg="addSp delSp modSp ord">
        <pc:chgData name="Kevin Hartzog" userId="S::kph16b@my.fsu.edu::2d0d7d09-b618-4b26-9315-177ec755fecb" providerId="AD" clId="Web-{4EA8740C-E647-EB97-A5F8-9E48A2588861}" dt="2021-02-18T01:33:18.314" v="256" actId="14100"/>
        <pc:sldMkLst>
          <pc:docMk/>
          <pc:sldMk cId="1319491069" sldId="346"/>
        </pc:sldMkLst>
        <pc:spChg chg="mod">
          <ac:chgData name="Kevin Hartzog" userId="S::kph16b@my.fsu.edu::2d0d7d09-b618-4b26-9315-177ec755fecb" providerId="AD" clId="Web-{4EA8740C-E647-EB97-A5F8-9E48A2588861}" dt="2021-02-18T01:31:11.359" v="223" actId="20577"/>
          <ac:spMkLst>
            <pc:docMk/>
            <pc:sldMk cId="1319491069" sldId="346"/>
            <ac:spMk id="3" creationId="{D899A4BA-E3B6-405E-93B3-7F3CA781FFC0}"/>
          </ac:spMkLst>
        </pc:spChg>
        <pc:spChg chg="add del mod">
          <ac:chgData name="Kevin Hartzog" userId="S::kph16b@my.fsu.edu::2d0d7d09-b618-4b26-9315-177ec755fecb" providerId="AD" clId="Web-{4EA8740C-E647-EB97-A5F8-9E48A2588861}" dt="2021-02-18T01:29:58.310" v="196"/>
          <ac:spMkLst>
            <pc:docMk/>
            <pc:sldMk cId="1319491069" sldId="346"/>
            <ac:spMk id="5" creationId="{E963D169-5259-4D26-9966-E20DD664BCB7}"/>
          </ac:spMkLst>
        </pc:spChg>
        <pc:spChg chg="del">
          <ac:chgData name="Kevin Hartzog" userId="S::kph16b@my.fsu.edu::2d0d7d09-b618-4b26-9315-177ec755fecb" providerId="AD" clId="Web-{4EA8740C-E647-EB97-A5F8-9E48A2588861}" dt="2021-02-18T01:27:25.150" v="167"/>
          <ac:spMkLst>
            <pc:docMk/>
            <pc:sldMk cId="1319491069" sldId="346"/>
            <ac:spMk id="6" creationId="{5EBEC7F1-EE1D-46C1-957B-57DC0B9AEA24}"/>
          </ac:spMkLst>
        </pc:spChg>
        <pc:spChg chg="add mod">
          <ac:chgData name="Kevin Hartzog" userId="S::kph16b@my.fsu.edu::2d0d7d09-b618-4b26-9315-177ec755fecb" providerId="AD" clId="Web-{4EA8740C-E647-EB97-A5F8-9E48A2588861}" dt="2021-02-18T01:31:50.547" v="228" actId="1076"/>
          <ac:spMkLst>
            <pc:docMk/>
            <pc:sldMk cId="1319491069" sldId="346"/>
            <ac:spMk id="9" creationId="{E3B0889E-F330-49CB-8FC6-DC6C7C26431E}"/>
          </ac:spMkLst>
        </pc:spChg>
        <pc:spChg chg="add del mod">
          <ac:chgData name="Kevin Hartzog" userId="S::kph16b@my.fsu.edu::2d0d7d09-b618-4b26-9315-177ec755fecb" providerId="AD" clId="Web-{4EA8740C-E647-EB97-A5F8-9E48A2588861}" dt="2021-02-18T01:29:57.232" v="195"/>
          <ac:spMkLst>
            <pc:docMk/>
            <pc:sldMk cId="1319491069" sldId="346"/>
            <ac:spMk id="15" creationId="{2CBFD369-433F-402E-8091-54BCC580A0F2}"/>
          </ac:spMkLst>
        </pc:spChg>
        <pc:spChg chg="add mod">
          <ac:chgData name="Kevin Hartzog" userId="S::kph16b@my.fsu.edu::2d0d7d09-b618-4b26-9315-177ec755fecb" providerId="AD" clId="Web-{4EA8740C-E647-EB97-A5F8-9E48A2588861}" dt="2021-02-18T01:32:58.158" v="254"/>
          <ac:spMkLst>
            <pc:docMk/>
            <pc:sldMk cId="1319491069" sldId="346"/>
            <ac:spMk id="17" creationId="{BD8E109B-FCAB-4DC2-9D72-A1809ECCBBD0}"/>
          </ac:spMkLst>
        </pc:spChg>
        <pc:spChg chg="add del mod">
          <ac:chgData name="Kevin Hartzog" userId="S::kph16b@my.fsu.edu::2d0d7d09-b618-4b26-9315-177ec755fecb" providerId="AD" clId="Web-{4EA8740C-E647-EB97-A5F8-9E48A2588861}" dt="2021-02-18T01:32:29.126" v="238"/>
          <ac:spMkLst>
            <pc:docMk/>
            <pc:sldMk cId="1319491069" sldId="346"/>
            <ac:spMk id="18" creationId="{D74D34F0-14F8-450E-BBC1-25E7EE0D8A96}"/>
          </ac:spMkLst>
        </pc:spChg>
        <pc:cxnChg chg="add del">
          <ac:chgData name="Kevin Hartzog" userId="S::kph16b@my.fsu.edu::2d0d7d09-b618-4b26-9315-177ec755fecb" providerId="AD" clId="Web-{4EA8740C-E647-EB97-A5F8-9E48A2588861}" dt="2021-02-18T01:28:29.042" v="180"/>
          <ac:cxnSpMkLst>
            <pc:docMk/>
            <pc:sldMk cId="1319491069" sldId="346"/>
            <ac:cxnSpMk id="7" creationId="{A6EDAE45-5D90-429D-A63F-418109A0E608}"/>
          </ac:cxnSpMkLst>
        </pc:cxnChg>
        <pc:cxnChg chg="add del mod">
          <ac:chgData name="Kevin Hartzog" userId="S::kph16b@my.fsu.edu::2d0d7d09-b618-4b26-9315-177ec755fecb" providerId="AD" clId="Web-{4EA8740C-E647-EB97-A5F8-9E48A2588861}" dt="2021-02-18T01:29:55.779" v="194"/>
          <ac:cxnSpMkLst>
            <pc:docMk/>
            <pc:sldMk cId="1319491069" sldId="346"/>
            <ac:cxnSpMk id="8" creationId="{BE842E41-C6E6-4CE8-A245-2189506C478A}"/>
          </ac:cxnSpMkLst>
        </pc:cxnChg>
        <pc:cxnChg chg="add mod">
          <ac:chgData name="Kevin Hartzog" userId="S::kph16b@my.fsu.edu::2d0d7d09-b618-4b26-9315-177ec755fecb" providerId="AD" clId="Web-{4EA8740C-E647-EB97-A5F8-9E48A2588861}" dt="2021-02-18T01:31:59.235" v="229" actId="1076"/>
          <ac:cxnSpMkLst>
            <pc:docMk/>
            <pc:sldMk cId="1319491069" sldId="346"/>
            <ac:cxnSpMk id="10" creationId="{40A7C474-54E4-46C3-B03B-CF9135B4AEF1}"/>
          </ac:cxnSpMkLst>
        </pc:cxnChg>
        <pc:cxnChg chg="add mod">
          <ac:chgData name="Kevin Hartzog" userId="S::kph16b@my.fsu.edu::2d0d7d09-b618-4b26-9315-177ec755fecb" providerId="AD" clId="Web-{4EA8740C-E647-EB97-A5F8-9E48A2588861}" dt="2021-02-18T01:33:18.314" v="256" actId="14100"/>
          <ac:cxnSpMkLst>
            <pc:docMk/>
            <pc:sldMk cId="1319491069" sldId="346"/>
            <ac:cxnSpMk id="11" creationId="{5F59D573-1F9C-4200-AA86-C6D8E52A908D}"/>
          </ac:cxnSpMkLst>
        </pc:cxnChg>
        <pc:cxnChg chg="add del mod">
          <ac:chgData name="Kevin Hartzog" userId="S::kph16b@my.fsu.edu::2d0d7d09-b618-4b26-9315-177ec755fecb" providerId="AD" clId="Web-{4EA8740C-E647-EB97-A5F8-9E48A2588861}" dt="2021-02-18T01:29:54.919" v="193"/>
          <ac:cxnSpMkLst>
            <pc:docMk/>
            <pc:sldMk cId="1319491069" sldId="346"/>
            <ac:cxnSpMk id="13" creationId="{8018CEA3-741E-43E7-898C-A7D0181968BF}"/>
          </ac:cxnSpMkLst>
        </pc:cxnChg>
        <pc:cxnChg chg="del">
          <ac:chgData name="Kevin Hartzog" userId="S::kph16b@my.fsu.edu::2d0d7d09-b618-4b26-9315-177ec755fecb" providerId="AD" clId="Web-{4EA8740C-E647-EB97-A5F8-9E48A2588861}" dt="2021-02-18T01:27:09.494" v="163"/>
          <ac:cxnSpMkLst>
            <pc:docMk/>
            <pc:sldMk cId="1319491069" sldId="346"/>
            <ac:cxnSpMk id="14" creationId="{A00BB694-7B12-499D-A48B-9E9880A349BB}"/>
          </ac:cxnSpMkLst>
        </pc:cxnChg>
      </pc:sldChg>
      <pc:sldChg chg="addSp delSp modSp modNotes">
        <pc:chgData name="Kevin Hartzog" userId="S::kph16b@my.fsu.edu::2d0d7d09-b618-4b26-9315-177ec755fecb" providerId="AD" clId="Web-{4EA8740C-E647-EB97-A5F8-9E48A2588861}" dt="2021-02-18T04:22:58.935" v="1647"/>
        <pc:sldMkLst>
          <pc:docMk/>
          <pc:sldMk cId="2030369367" sldId="347"/>
        </pc:sldMkLst>
        <pc:spChg chg="mod">
          <ac:chgData name="Kevin Hartzog" userId="S::kph16b@my.fsu.edu::2d0d7d09-b618-4b26-9315-177ec755fecb" providerId="AD" clId="Web-{4EA8740C-E647-EB97-A5F8-9E48A2588861}" dt="2021-02-18T04:09:25.305" v="1452" actId="20577"/>
          <ac:spMkLst>
            <pc:docMk/>
            <pc:sldMk cId="2030369367" sldId="347"/>
            <ac:spMk id="3" creationId="{F4549709-A0BB-41DA-AEE8-5AF0F9B66CF7}"/>
          </ac:spMkLst>
        </pc:spChg>
        <pc:spChg chg="add del mod">
          <ac:chgData name="Kevin Hartzog" userId="S::kph16b@my.fsu.edu::2d0d7d09-b618-4b26-9315-177ec755fecb" providerId="AD" clId="Web-{4EA8740C-E647-EB97-A5F8-9E48A2588861}" dt="2021-02-18T04:14:05.188" v="1503" actId="20577"/>
          <ac:spMkLst>
            <pc:docMk/>
            <pc:sldMk cId="2030369367" sldId="347"/>
            <ac:spMk id="5" creationId="{E5BCE40B-FB1F-4BE3-AE6F-9AD88674D2C9}"/>
          </ac:spMkLst>
        </pc:spChg>
        <pc:graphicFrameChg chg="add del mod ord modGraphic">
          <ac:chgData name="Kevin Hartzog" userId="S::kph16b@my.fsu.edu::2d0d7d09-b618-4b26-9315-177ec755fecb" providerId="AD" clId="Web-{4EA8740C-E647-EB97-A5F8-9E48A2588861}" dt="2021-02-18T04:13:59.954" v="1495"/>
          <ac:graphicFrameMkLst>
            <pc:docMk/>
            <pc:sldMk cId="2030369367" sldId="347"/>
            <ac:graphicFrameMk id="6" creationId="{E6521E35-2945-41E4-8EE5-A3C058CF7185}"/>
          </ac:graphicFrameMkLst>
        </pc:graphicFrameChg>
      </pc:sldChg>
      <pc:sldChg chg="del">
        <pc:chgData name="Kevin Hartzog" userId="S::kph16b@my.fsu.edu::2d0d7d09-b618-4b26-9315-177ec755fecb" providerId="AD" clId="Web-{4EA8740C-E647-EB97-A5F8-9E48A2588861}" dt="2021-02-18T02:06:23.249" v="258"/>
        <pc:sldMkLst>
          <pc:docMk/>
          <pc:sldMk cId="3940621767" sldId="348"/>
        </pc:sldMkLst>
      </pc:sldChg>
      <pc:sldChg chg="modSp">
        <pc:chgData name="Kevin Hartzog" userId="S::kph16b@my.fsu.edu::2d0d7d09-b618-4b26-9315-177ec755fecb" providerId="AD" clId="Web-{4EA8740C-E647-EB97-A5F8-9E48A2588861}" dt="2021-02-18T04:12:43.827" v="1493" actId="20577"/>
        <pc:sldMkLst>
          <pc:docMk/>
          <pc:sldMk cId="1930341667" sldId="349"/>
        </pc:sldMkLst>
        <pc:spChg chg="mod">
          <ac:chgData name="Kevin Hartzog" userId="S::kph16b@my.fsu.edu::2d0d7d09-b618-4b26-9315-177ec755fecb" providerId="AD" clId="Web-{4EA8740C-E647-EB97-A5F8-9E48A2588861}" dt="2021-02-18T04:12:43.827" v="1493" actId="20577"/>
          <ac:spMkLst>
            <pc:docMk/>
            <pc:sldMk cId="1930341667" sldId="349"/>
            <ac:spMk id="16" creationId="{29D4C3C6-3585-47D3-964E-B24A88F3A76D}"/>
          </ac:spMkLst>
        </pc:spChg>
      </pc:sldChg>
      <pc:sldChg chg="addSp modSp">
        <pc:chgData name="Kevin Hartzog" userId="S::kph16b@my.fsu.edu::2d0d7d09-b618-4b26-9315-177ec755fecb" providerId="AD" clId="Web-{4EA8740C-E647-EB97-A5F8-9E48A2588861}" dt="2021-02-18T04:11:26.685" v="1476" actId="1076"/>
        <pc:sldMkLst>
          <pc:docMk/>
          <pc:sldMk cId="3735882185" sldId="350"/>
        </pc:sldMkLst>
        <pc:spChg chg="add">
          <ac:chgData name="Kevin Hartzog" userId="S::kph16b@my.fsu.edu::2d0d7d09-b618-4b26-9315-177ec755fecb" providerId="AD" clId="Web-{4EA8740C-E647-EB97-A5F8-9E48A2588861}" dt="2021-02-18T04:11:19.635" v="1474"/>
          <ac:spMkLst>
            <pc:docMk/>
            <pc:sldMk cId="3735882185" sldId="350"/>
            <ac:spMk id="5" creationId="{C8F60A95-D047-4522-86E2-574AECE0CE80}"/>
          </ac:spMkLst>
        </pc:spChg>
        <pc:picChg chg="mod">
          <ac:chgData name="Kevin Hartzog" userId="S::kph16b@my.fsu.edu::2d0d7d09-b618-4b26-9315-177ec755fecb" providerId="AD" clId="Web-{4EA8740C-E647-EB97-A5F8-9E48A2588861}" dt="2021-02-18T04:11:26.685" v="1476" actId="1076"/>
          <ac:picMkLst>
            <pc:docMk/>
            <pc:sldMk cId="3735882185" sldId="350"/>
            <ac:picMk id="6" creationId="{97438135-84E7-48E0-9690-D13C75454C03}"/>
          </ac:picMkLst>
        </pc:picChg>
      </pc:sldChg>
      <pc:sldChg chg="addSp delSp modSp">
        <pc:chgData name="Kevin Hartzog" userId="S::kph16b@my.fsu.edu::2d0d7d09-b618-4b26-9315-177ec755fecb" providerId="AD" clId="Web-{4EA8740C-E647-EB97-A5F8-9E48A2588861}" dt="2021-02-18T04:11:30.622" v="1477" actId="1076"/>
        <pc:sldMkLst>
          <pc:docMk/>
          <pc:sldMk cId="2890972103" sldId="351"/>
        </pc:sldMkLst>
        <pc:spChg chg="add del">
          <ac:chgData name="Kevin Hartzog" userId="S::kph16b@my.fsu.edu::2d0d7d09-b618-4b26-9315-177ec755fecb" providerId="AD" clId="Web-{4EA8740C-E647-EB97-A5F8-9E48A2588861}" dt="2021-02-18T00:39:55.901" v="2"/>
          <ac:spMkLst>
            <pc:docMk/>
            <pc:sldMk cId="2890972103" sldId="351"/>
            <ac:spMk id="5" creationId="{4AD02A16-C78E-4704-BBC0-4D7660A4E4A4}"/>
          </ac:spMkLst>
        </pc:spChg>
        <pc:spChg chg="add">
          <ac:chgData name="Kevin Hartzog" userId="S::kph16b@my.fsu.edu::2d0d7d09-b618-4b26-9315-177ec755fecb" providerId="AD" clId="Web-{4EA8740C-E647-EB97-A5F8-9E48A2588861}" dt="2021-02-18T04:11:21.981" v="1475"/>
          <ac:spMkLst>
            <pc:docMk/>
            <pc:sldMk cId="2890972103" sldId="351"/>
            <ac:spMk id="5" creationId="{6E30CAB2-BFD0-4D9B-BE0D-B860AC5FCF4A}"/>
          </ac:spMkLst>
        </pc:spChg>
        <pc:picChg chg="add del mod ord">
          <ac:chgData name="Kevin Hartzog" userId="S::kph16b@my.fsu.edu::2d0d7d09-b618-4b26-9315-177ec755fecb" providerId="AD" clId="Web-{4EA8740C-E647-EB97-A5F8-9E48A2588861}" dt="2021-02-18T00:39:52.619" v="1"/>
          <ac:picMkLst>
            <pc:docMk/>
            <pc:sldMk cId="2890972103" sldId="351"/>
            <ac:picMk id="6" creationId="{55DA882E-C1A0-4341-8D28-D80E2137BC75}"/>
          </ac:picMkLst>
        </pc:picChg>
        <pc:picChg chg="add mod ord">
          <ac:chgData name="Kevin Hartzog" userId="S::kph16b@my.fsu.edu::2d0d7d09-b618-4b26-9315-177ec755fecb" providerId="AD" clId="Web-{4EA8740C-E647-EB97-A5F8-9E48A2588861}" dt="2021-02-18T04:11:30.622" v="1477" actId="1076"/>
          <ac:picMkLst>
            <pc:docMk/>
            <pc:sldMk cId="2890972103" sldId="351"/>
            <ac:picMk id="7" creationId="{1441FE68-0202-4A5D-AEFA-6A7364106C93}"/>
          </ac:picMkLst>
        </pc:picChg>
      </pc:sldChg>
      <pc:sldChg chg="addSp delSp modSp add replId">
        <pc:chgData name="Kevin Hartzog" userId="S::kph16b@my.fsu.edu::2d0d7d09-b618-4b26-9315-177ec755fecb" providerId="AD" clId="Web-{4EA8740C-E647-EB97-A5F8-9E48A2588861}" dt="2021-02-18T04:16:31.786" v="1524" actId="1076"/>
        <pc:sldMkLst>
          <pc:docMk/>
          <pc:sldMk cId="918694782" sldId="352"/>
        </pc:sldMkLst>
        <pc:spChg chg="mod">
          <ac:chgData name="Kevin Hartzog" userId="S::kph16b@my.fsu.edu::2d0d7d09-b618-4b26-9315-177ec755fecb" providerId="AD" clId="Web-{4EA8740C-E647-EB97-A5F8-9E48A2588861}" dt="2021-02-18T00:40:31.276" v="23" actId="20577"/>
          <ac:spMkLst>
            <pc:docMk/>
            <pc:sldMk cId="918694782" sldId="352"/>
            <ac:spMk id="3" creationId="{C79E8E65-6220-48AC-B7BB-373DB21D45DD}"/>
          </ac:spMkLst>
        </pc:spChg>
        <pc:spChg chg="add">
          <ac:chgData name="Kevin Hartzog" userId="S::kph16b@my.fsu.edu::2d0d7d09-b618-4b26-9315-177ec755fecb" providerId="AD" clId="Web-{4EA8740C-E647-EB97-A5F8-9E48A2588861}" dt="2021-02-18T04:16:24.348" v="1522"/>
          <ac:spMkLst>
            <pc:docMk/>
            <pc:sldMk cId="918694782" sldId="352"/>
            <ac:spMk id="5" creationId="{EEA51C23-5732-4647-B56F-582EA914F067}"/>
          </ac:spMkLst>
        </pc:spChg>
        <pc:spChg chg="add del mod">
          <ac:chgData name="Kevin Hartzog" userId="S::kph16b@my.fsu.edu::2d0d7d09-b618-4b26-9315-177ec755fecb" providerId="AD" clId="Web-{4EA8740C-E647-EB97-A5F8-9E48A2588861}" dt="2021-02-18T03:55:34.892" v="1217"/>
          <ac:spMkLst>
            <pc:docMk/>
            <pc:sldMk cId="918694782" sldId="352"/>
            <ac:spMk id="8" creationId="{68D1D3A2-2E45-4F62-996E-56306AD9538D}"/>
          </ac:spMkLst>
        </pc:spChg>
        <pc:picChg chg="add del mod">
          <ac:chgData name="Kevin Hartzog" userId="S::kph16b@my.fsu.edu::2d0d7d09-b618-4b26-9315-177ec755fecb" providerId="AD" clId="Web-{4EA8740C-E647-EB97-A5F8-9E48A2588861}" dt="2021-02-18T03:55:20.079" v="1216"/>
          <ac:picMkLst>
            <pc:docMk/>
            <pc:sldMk cId="918694782" sldId="352"/>
            <ac:picMk id="5" creationId="{2217C692-8480-4AFC-92E4-05B7BFF16E67}"/>
          </ac:picMkLst>
        </pc:picChg>
        <pc:picChg chg="del">
          <ac:chgData name="Kevin Hartzog" userId="S::kph16b@my.fsu.edu::2d0d7d09-b618-4b26-9315-177ec755fecb" providerId="AD" clId="Web-{4EA8740C-E647-EB97-A5F8-9E48A2588861}" dt="2021-02-18T00:40:44.027" v="25"/>
          <ac:picMkLst>
            <pc:docMk/>
            <pc:sldMk cId="918694782" sldId="352"/>
            <ac:picMk id="7" creationId="{1441FE68-0202-4A5D-AEFA-6A7364106C93}"/>
          </ac:picMkLst>
        </pc:picChg>
        <pc:picChg chg="add mod ord">
          <ac:chgData name="Kevin Hartzog" userId="S::kph16b@my.fsu.edu::2d0d7d09-b618-4b26-9315-177ec755fecb" providerId="AD" clId="Web-{4EA8740C-E647-EB97-A5F8-9E48A2588861}" dt="2021-02-18T04:16:31.786" v="1524" actId="1076"/>
          <ac:picMkLst>
            <pc:docMk/>
            <pc:sldMk cId="918694782" sldId="352"/>
            <ac:picMk id="9" creationId="{9E7D955C-DB1E-4063-B749-140DEE0D5934}"/>
          </ac:picMkLst>
        </pc:picChg>
      </pc:sldChg>
      <pc:sldChg chg="addSp delSp modSp add replId">
        <pc:chgData name="Kevin Hartzog" userId="S::kph16b@my.fsu.edu::2d0d7d09-b618-4b26-9315-177ec755fecb" providerId="AD" clId="Web-{4EA8740C-E647-EB97-A5F8-9E48A2588861}" dt="2021-02-18T02:16:04.137" v="423" actId="1076"/>
        <pc:sldMkLst>
          <pc:docMk/>
          <pc:sldMk cId="3701371309" sldId="353"/>
        </pc:sldMkLst>
        <pc:spChg chg="mod">
          <ac:chgData name="Kevin Hartzog" userId="S::kph16b@my.fsu.edu::2d0d7d09-b618-4b26-9315-177ec755fecb" providerId="AD" clId="Web-{4EA8740C-E647-EB97-A5F8-9E48A2588861}" dt="2021-02-18T01:02:54.728" v="122" actId="20577"/>
          <ac:spMkLst>
            <pc:docMk/>
            <pc:sldMk cId="3701371309" sldId="353"/>
            <ac:spMk id="3" creationId="{F4549709-A0BB-41DA-AEE8-5AF0F9B66CF7}"/>
          </ac:spMkLst>
        </pc:spChg>
        <pc:spChg chg="add mod">
          <ac:chgData name="Kevin Hartzog" userId="S::kph16b@my.fsu.edu::2d0d7d09-b618-4b26-9315-177ec755fecb" providerId="AD" clId="Web-{4EA8740C-E647-EB97-A5F8-9E48A2588861}" dt="2021-02-18T02:15:59.340" v="421" actId="1076"/>
          <ac:spMkLst>
            <pc:docMk/>
            <pc:sldMk cId="3701371309" sldId="353"/>
            <ac:spMk id="6" creationId="{A2859B10-9D30-4FF1-AFE7-5315AB310B98}"/>
          </ac:spMkLst>
        </pc:spChg>
        <pc:spChg chg="add mod">
          <ac:chgData name="Kevin Hartzog" userId="S::kph16b@my.fsu.edu::2d0d7d09-b618-4b26-9315-177ec755fecb" providerId="AD" clId="Web-{4EA8740C-E647-EB97-A5F8-9E48A2588861}" dt="2021-02-18T02:16:04.137" v="423" actId="1076"/>
          <ac:spMkLst>
            <pc:docMk/>
            <pc:sldMk cId="3701371309" sldId="353"/>
            <ac:spMk id="7" creationId="{6956B505-F56C-44B3-8ADD-9DCDC59CC26E}"/>
          </ac:spMkLst>
        </pc:spChg>
        <pc:spChg chg="add mod">
          <ac:chgData name="Kevin Hartzog" userId="S::kph16b@my.fsu.edu::2d0d7d09-b618-4b26-9315-177ec755fecb" providerId="AD" clId="Web-{4EA8740C-E647-EB97-A5F8-9E48A2588861}" dt="2021-02-18T02:16:01.246" v="422" actId="1076"/>
          <ac:spMkLst>
            <pc:docMk/>
            <pc:sldMk cId="3701371309" sldId="353"/>
            <ac:spMk id="8" creationId="{79A5DB0D-6AE2-4FBC-B67A-C23DD0D602D4}"/>
          </ac:spMkLst>
        </pc:spChg>
        <pc:spChg chg="add del">
          <ac:chgData name="Kevin Hartzog" userId="S::kph16b@my.fsu.edu::2d0d7d09-b618-4b26-9315-177ec755fecb" providerId="AD" clId="Web-{4EA8740C-E647-EB97-A5F8-9E48A2588861}" dt="2021-02-18T02:15:38.089" v="415"/>
          <ac:spMkLst>
            <pc:docMk/>
            <pc:sldMk cId="3701371309" sldId="353"/>
            <ac:spMk id="9" creationId="{5E46321D-4BF8-48A0-8654-1F96BE747A54}"/>
          </ac:spMkLst>
        </pc:spChg>
      </pc:sldChg>
      <pc:sldChg chg="addSp delSp modSp add replId">
        <pc:chgData name="Kevin Hartzog" userId="S::kph16b@my.fsu.edu::2d0d7d09-b618-4b26-9315-177ec755fecb" providerId="AD" clId="Web-{4EA8740C-E647-EB97-A5F8-9E48A2588861}" dt="2021-02-18T04:11:06.541" v="1470"/>
        <pc:sldMkLst>
          <pc:docMk/>
          <pc:sldMk cId="1626777025" sldId="354"/>
        </pc:sldMkLst>
        <pc:spChg chg="mod">
          <ac:chgData name="Kevin Hartzog" userId="S::kph16b@my.fsu.edu::2d0d7d09-b618-4b26-9315-177ec755fecb" providerId="AD" clId="Web-{4EA8740C-E647-EB97-A5F8-9E48A2588861}" dt="2021-02-18T01:02:45.899" v="119" actId="20577"/>
          <ac:spMkLst>
            <pc:docMk/>
            <pc:sldMk cId="1626777025" sldId="354"/>
            <ac:spMk id="3" creationId="{F4549709-A0BB-41DA-AEE8-5AF0F9B66CF7}"/>
          </ac:spMkLst>
        </pc:spChg>
        <pc:spChg chg="add">
          <ac:chgData name="Kevin Hartzog" userId="S::kph16b@my.fsu.edu::2d0d7d09-b618-4b26-9315-177ec755fecb" providerId="AD" clId="Web-{4EA8740C-E647-EB97-A5F8-9E48A2588861}" dt="2021-02-18T04:11:06.541" v="1470"/>
          <ac:spMkLst>
            <pc:docMk/>
            <pc:sldMk cId="1626777025" sldId="354"/>
            <ac:spMk id="5" creationId="{C7626F15-3647-470C-8702-58BB017AFF9D}"/>
          </ac:spMkLst>
        </pc:spChg>
        <pc:spChg chg="del">
          <ac:chgData name="Kevin Hartzog" userId="S::kph16b@my.fsu.edu::2d0d7d09-b618-4b26-9315-177ec755fecb" providerId="AD" clId="Web-{4EA8740C-E647-EB97-A5F8-9E48A2588861}" dt="2021-02-18T00:59:44.177" v="67"/>
          <ac:spMkLst>
            <pc:docMk/>
            <pc:sldMk cId="1626777025" sldId="354"/>
            <ac:spMk id="5" creationId="{E5BCE40B-FB1F-4BE3-AE6F-9AD88674D2C9}"/>
          </ac:spMkLst>
        </pc:spChg>
        <pc:spChg chg="add mod">
          <ac:chgData name="Kevin Hartzog" userId="S::kph16b@my.fsu.edu::2d0d7d09-b618-4b26-9315-177ec755fecb" providerId="AD" clId="Web-{4EA8740C-E647-EB97-A5F8-9E48A2588861}" dt="2021-02-18T01:01:01.428" v="96" actId="1076"/>
          <ac:spMkLst>
            <pc:docMk/>
            <pc:sldMk cId="1626777025" sldId="354"/>
            <ac:spMk id="8" creationId="{995ED30D-71A2-418A-9DF8-2A5765C33E0F}"/>
          </ac:spMkLst>
        </pc:spChg>
        <pc:picChg chg="add mod ord">
          <ac:chgData name="Kevin Hartzog" userId="S::kph16b@my.fsu.edu::2d0d7d09-b618-4b26-9315-177ec755fecb" providerId="AD" clId="Web-{4EA8740C-E647-EB97-A5F8-9E48A2588861}" dt="2021-02-18T01:00:58.678" v="95" actId="1076"/>
          <ac:picMkLst>
            <pc:docMk/>
            <pc:sldMk cId="1626777025" sldId="354"/>
            <ac:picMk id="6" creationId="{D4203C71-D18D-4CAA-814A-D984E0E9D639}"/>
          </ac:picMkLst>
        </pc:picChg>
        <pc:picChg chg="add mod">
          <ac:chgData name="Kevin Hartzog" userId="S::kph16b@my.fsu.edu::2d0d7d09-b618-4b26-9315-177ec755fecb" providerId="AD" clId="Web-{4EA8740C-E647-EB97-A5F8-9E48A2588861}" dt="2021-02-18T01:01:05.272" v="98" actId="1076"/>
          <ac:picMkLst>
            <pc:docMk/>
            <pc:sldMk cId="1626777025" sldId="354"/>
            <ac:picMk id="7" creationId="{FBE80959-E444-4F3F-A143-BC1519244782}"/>
          </ac:picMkLst>
        </pc:picChg>
      </pc:sldChg>
      <pc:sldChg chg="addSp delSp modSp add replId modNotes">
        <pc:chgData name="Kevin Hartzog" userId="S::kph16b@my.fsu.edu::2d0d7d09-b618-4b26-9315-177ec755fecb" providerId="AD" clId="Web-{4EA8740C-E647-EB97-A5F8-9E48A2588861}" dt="2021-02-18T04:11:09.995" v="1471"/>
        <pc:sldMkLst>
          <pc:docMk/>
          <pc:sldMk cId="432336591" sldId="355"/>
        </pc:sldMkLst>
        <pc:spChg chg="mod">
          <ac:chgData name="Kevin Hartzog" userId="S::kph16b@my.fsu.edu::2d0d7d09-b618-4b26-9315-177ec755fecb" providerId="AD" clId="Web-{4EA8740C-E647-EB97-A5F8-9E48A2588861}" dt="2021-02-18T02:46:28.161" v="735" actId="20577"/>
          <ac:spMkLst>
            <pc:docMk/>
            <pc:sldMk cId="432336591" sldId="355"/>
            <ac:spMk id="3" creationId="{F4549709-A0BB-41DA-AEE8-5AF0F9B66CF7}"/>
          </ac:spMkLst>
        </pc:spChg>
        <pc:spChg chg="add">
          <ac:chgData name="Kevin Hartzog" userId="S::kph16b@my.fsu.edu::2d0d7d09-b618-4b26-9315-177ec755fecb" providerId="AD" clId="Web-{4EA8740C-E647-EB97-A5F8-9E48A2588861}" dt="2021-02-18T04:11:09.995" v="1471"/>
          <ac:spMkLst>
            <pc:docMk/>
            <pc:sldMk cId="432336591" sldId="355"/>
            <ac:spMk id="5" creationId="{38571ACC-A176-4C34-8360-9A6206267587}"/>
          </ac:spMkLst>
        </pc:spChg>
        <pc:spChg chg="del">
          <ac:chgData name="Kevin Hartzog" userId="S::kph16b@my.fsu.edu::2d0d7d09-b618-4b26-9315-177ec755fecb" providerId="AD" clId="Web-{4EA8740C-E647-EB97-A5F8-9E48A2588861}" dt="2021-02-18T01:01:11.507" v="100"/>
          <ac:spMkLst>
            <pc:docMk/>
            <pc:sldMk cId="432336591" sldId="355"/>
            <ac:spMk id="8" creationId="{995ED30D-71A2-418A-9DF8-2A5765C33E0F}"/>
          </ac:spMkLst>
        </pc:spChg>
        <pc:spChg chg="add del mod">
          <ac:chgData name="Kevin Hartzog" userId="S::kph16b@my.fsu.edu::2d0d7d09-b618-4b26-9315-177ec755fecb" providerId="AD" clId="Web-{4EA8740C-E647-EB97-A5F8-9E48A2588861}" dt="2021-02-18T01:01:38.226" v="107"/>
          <ac:spMkLst>
            <pc:docMk/>
            <pc:sldMk cId="432336591" sldId="355"/>
            <ac:spMk id="9" creationId="{FEE04F4B-6637-47E3-83AB-DDB8EE471EC2}"/>
          </ac:spMkLst>
        </pc:spChg>
        <pc:picChg chg="del">
          <ac:chgData name="Kevin Hartzog" userId="S::kph16b@my.fsu.edu::2d0d7d09-b618-4b26-9315-177ec755fecb" providerId="AD" clId="Web-{4EA8740C-E647-EB97-A5F8-9E48A2588861}" dt="2021-02-18T01:01:12.960" v="102"/>
          <ac:picMkLst>
            <pc:docMk/>
            <pc:sldMk cId="432336591" sldId="355"/>
            <ac:picMk id="6" creationId="{D4203C71-D18D-4CAA-814A-D984E0E9D639}"/>
          </ac:picMkLst>
        </pc:picChg>
        <pc:picChg chg="del">
          <ac:chgData name="Kevin Hartzog" userId="S::kph16b@my.fsu.edu::2d0d7d09-b618-4b26-9315-177ec755fecb" providerId="AD" clId="Web-{4EA8740C-E647-EB97-A5F8-9E48A2588861}" dt="2021-02-18T01:01:12.288" v="101"/>
          <ac:picMkLst>
            <pc:docMk/>
            <pc:sldMk cId="432336591" sldId="355"/>
            <ac:picMk id="7" creationId="{FBE80959-E444-4F3F-A143-BC1519244782}"/>
          </ac:picMkLst>
        </pc:picChg>
        <pc:picChg chg="add mod ord">
          <ac:chgData name="Kevin Hartzog" userId="S::kph16b@my.fsu.edu::2d0d7d09-b618-4b26-9315-177ec755fecb" providerId="AD" clId="Web-{4EA8740C-E647-EB97-A5F8-9E48A2588861}" dt="2021-02-18T04:03:09.922" v="1297" actId="1076"/>
          <ac:picMkLst>
            <pc:docMk/>
            <pc:sldMk cId="432336591" sldId="355"/>
            <ac:picMk id="10" creationId="{904F7127-26B5-4097-B537-862B00EDC025}"/>
          </ac:picMkLst>
        </pc:picChg>
      </pc:sldChg>
      <pc:sldChg chg="addSp delSp modSp add replId">
        <pc:chgData name="Kevin Hartzog" userId="S::kph16b@my.fsu.edu::2d0d7d09-b618-4b26-9315-177ec755fecb" providerId="AD" clId="Web-{4EA8740C-E647-EB97-A5F8-9E48A2588861}" dt="2021-02-18T04:10:59.651" v="1469" actId="20577"/>
        <pc:sldMkLst>
          <pc:docMk/>
          <pc:sldMk cId="127385756" sldId="356"/>
        </pc:sldMkLst>
        <pc:spChg chg="del">
          <ac:chgData name="Kevin Hartzog" userId="S::kph16b@my.fsu.edu::2d0d7d09-b618-4b26-9315-177ec755fecb" providerId="AD" clId="Web-{4EA8740C-E647-EB97-A5F8-9E48A2588861}" dt="2021-02-18T03:10:33.785" v="1100"/>
          <ac:spMkLst>
            <pc:docMk/>
            <pc:sldMk cId="127385756" sldId="356"/>
            <ac:spMk id="5" creationId="{E5BCE40B-FB1F-4BE3-AE6F-9AD88674D2C9}"/>
          </ac:spMkLst>
        </pc:spChg>
        <pc:spChg chg="del mod">
          <ac:chgData name="Kevin Hartzog" userId="S::kph16b@my.fsu.edu::2d0d7d09-b618-4b26-9315-177ec755fecb" providerId="AD" clId="Web-{4EA8740C-E647-EB97-A5F8-9E48A2588861}" dt="2021-02-18T02:17:55.873" v="454"/>
          <ac:spMkLst>
            <pc:docMk/>
            <pc:sldMk cId="127385756" sldId="356"/>
            <ac:spMk id="6" creationId="{A2859B10-9D30-4FF1-AFE7-5315AB310B98}"/>
          </ac:spMkLst>
        </pc:spChg>
        <pc:spChg chg="del">
          <ac:chgData name="Kevin Hartzog" userId="S::kph16b@my.fsu.edu::2d0d7d09-b618-4b26-9315-177ec755fecb" providerId="AD" clId="Web-{4EA8740C-E647-EB97-A5F8-9E48A2588861}" dt="2021-02-18T02:17:57.920" v="455"/>
          <ac:spMkLst>
            <pc:docMk/>
            <pc:sldMk cId="127385756" sldId="356"/>
            <ac:spMk id="7" creationId="{6956B505-F56C-44B3-8ADD-9DCDC59CC26E}"/>
          </ac:spMkLst>
        </pc:spChg>
        <pc:spChg chg="del mod">
          <ac:chgData name="Kevin Hartzog" userId="S::kph16b@my.fsu.edu::2d0d7d09-b618-4b26-9315-177ec755fecb" providerId="AD" clId="Web-{4EA8740C-E647-EB97-A5F8-9E48A2588861}" dt="2021-02-18T02:19:02.969" v="487"/>
          <ac:spMkLst>
            <pc:docMk/>
            <pc:sldMk cId="127385756" sldId="356"/>
            <ac:spMk id="8" creationId="{79A5DB0D-6AE2-4FBC-B67A-C23DD0D602D4}"/>
          </ac:spMkLst>
        </pc:spChg>
        <pc:spChg chg="add del mod">
          <ac:chgData name="Kevin Hartzog" userId="S::kph16b@my.fsu.edu::2d0d7d09-b618-4b26-9315-177ec755fecb" providerId="AD" clId="Web-{4EA8740C-E647-EB97-A5F8-9E48A2588861}" dt="2021-02-18T02:19:06.984" v="489"/>
          <ac:spMkLst>
            <pc:docMk/>
            <pc:sldMk cId="127385756" sldId="356"/>
            <ac:spMk id="9" creationId="{FA6943BE-7032-41DA-9BDA-AA9B71CA6A46}"/>
          </ac:spMkLst>
        </pc:spChg>
        <pc:spChg chg="add del mod">
          <ac:chgData name="Kevin Hartzog" userId="S::kph16b@my.fsu.edu::2d0d7d09-b618-4b26-9315-177ec755fecb" providerId="AD" clId="Web-{4EA8740C-E647-EB97-A5F8-9E48A2588861}" dt="2021-02-18T02:19:27.516" v="504"/>
          <ac:spMkLst>
            <pc:docMk/>
            <pc:sldMk cId="127385756" sldId="356"/>
            <ac:spMk id="10" creationId="{341D955E-1ABF-4556-A489-A8C28A42F3EC}"/>
          </ac:spMkLst>
        </pc:spChg>
        <pc:spChg chg="add mod">
          <ac:chgData name="Kevin Hartzog" userId="S::kph16b@my.fsu.edu::2d0d7d09-b618-4b26-9315-177ec755fecb" providerId="AD" clId="Web-{4EA8740C-E647-EB97-A5F8-9E48A2588861}" dt="2021-02-18T02:19:59.673" v="522" actId="1076"/>
          <ac:spMkLst>
            <pc:docMk/>
            <pc:sldMk cId="127385756" sldId="356"/>
            <ac:spMk id="11" creationId="{4A12FC00-FC1B-46BA-AC21-6BDC9546F383}"/>
          </ac:spMkLst>
        </pc:spChg>
        <pc:spChg chg="add del mod">
          <ac:chgData name="Kevin Hartzog" userId="S::kph16b@my.fsu.edu::2d0d7d09-b618-4b26-9315-177ec755fecb" providerId="AD" clId="Web-{4EA8740C-E647-EB97-A5F8-9E48A2588861}" dt="2021-02-18T02:19:01.140" v="486"/>
          <ac:spMkLst>
            <pc:docMk/>
            <pc:sldMk cId="127385756" sldId="356"/>
            <ac:spMk id="12" creationId="{0F749869-1644-4BF7-B13E-48DE65BA3B1A}"/>
          </ac:spMkLst>
        </pc:spChg>
        <pc:spChg chg="add mod">
          <ac:chgData name="Kevin Hartzog" userId="S::kph16b@my.fsu.edu::2d0d7d09-b618-4b26-9315-177ec755fecb" providerId="AD" clId="Web-{4EA8740C-E647-EB97-A5F8-9E48A2588861}" dt="2021-02-18T02:25:57.900" v="576" actId="1076"/>
          <ac:spMkLst>
            <pc:docMk/>
            <pc:sldMk cId="127385756" sldId="356"/>
            <ac:spMk id="13" creationId="{2A378478-D1AC-4860-8467-7576E7A2209E}"/>
          </ac:spMkLst>
        </pc:spChg>
        <pc:spChg chg="add mod">
          <ac:chgData name="Kevin Hartzog" userId="S::kph16b@my.fsu.edu::2d0d7d09-b618-4b26-9315-177ec755fecb" providerId="AD" clId="Web-{4EA8740C-E647-EB97-A5F8-9E48A2588861}" dt="2021-02-18T03:10:53.129" v="1106" actId="1076"/>
          <ac:spMkLst>
            <pc:docMk/>
            <pc:sldMk cId="127385756" sldId="356"/>
            <ac:spMk id="14" creationId="{15ED61D2-5923-4429-87DA-5DC23115F604}"/>
          </ac:spMkLst>
        </pc:spChg>
        <pc:spChg chg="add mod">
          <ac:chgData name="Kevin Hartzog" userId="S::kph16b@my.fsu.edu::2d0d7d09-b618-4b26-9315-177ec755fecb" providerId="AD" clId="Web-{4EA8740C-E647-EB97-A5F8-9E48A2588861}" dt="2021-02-18T02:30:03.780" v="607" actId="1076"/>
          <ac:spMkLst>
            <pc:docMk/>
            <pc:sldMk cId="127385756" sldId="356"/>
            <ac:spMk id="15" creationId="{EB4F13AA-982D-4C52-92C1-91414A39B6D0}"/>
          </ac:spMkLst>
        </pc:spChg>
        <pc:spChg chg="add mod">
          <ac:chgData name="Kevin Hartzog" userId="S::kph16b@my.fsu.edu::2d0d7d09-b618-4b26-9315-177ec755fecb" providerId="AD" clId="Web-{4EA8740C-E647-EB97-A5F8-9E48A2588861}" dt="2021-02-18T02:19:54.626" v="520" actId="1076"/>
          <ac:spMkLst>
            <pc:docMk/>
            <pc:sldMk cId="127385756" sldId="356"/>
            <ac:spMk id="16" creationId="{158B202C-BE50-4D4D-A7A9-DA0BB0ED92F7}"/>
          </ac:spMkLst>
        </pc:spChg>
        <pc:spChg chg="add del mod">
          <ac:chgData name="Kevin Hartzog" userId="S::kph16b@my.fsu.edu::2d0d7d09-b618-4b26-9315-177ec755fecb" providerId="AD" clId="Web-{4EA8740C-E647-EB97-A5F8-9E48A2588861}" dt="2021-02-18T02:21:28.409" v="528"/>
          <ac:spMkLst>
            <pc:docMk/>
            <pc:sldMk cId="127385756" sldId="356"/>
            <ac:spMk id="17" creationId="{40154E6B-EC90-4E88-B5C0-3DA7C338E396}"/>
          </ac:spMkLst>
        </pc:spChg>
        <pc:spChg chg="add del mod">
          <ac:chgData name="Kevin Hartzog" userId="S::kph16b@my.fsu.edu::2d0d7d09-b618-4b26-9315-177ec755fecb" providerId="AD" clId="Web-{4EA8740C-E647-EB97-A5F8-9E48A2588861}" dt="2021-02-18T02:24:01.788" v="555"/>
          <ac:spMkLst>
            <pc:docMk/>
            <pc:sldMk cId="127385756" sldId="356"/>
            <ac:spMk id="18" creationId="{EB73BCCD-9AD5-4596-B8C1-6BC401B86296}"/>
          </ac:spMkLst>
        </pc:spChg>
        <pc:spChg chg="add mod">
          <ac:chgData name="Kevin Hartzog" userId="S::kph16b@my.fsu.edu::2d0d7d09-b618-4b26-9315-177ec755fecb" providerId="AD" clId="Web-{4EA8740C-E647-EB97-A5F8-9E48A2588861}" dt="2021-02-18T02:22:11.254" v="540" actId="688"/>
          <ac:spMkLst>
            <pc:docMk/>
            <pc:sldMk cId="127385756" sldId="356"/>
            <ac:spMk id="19" creationId="{B6B5D410-A9DA-460C-A916-0410BC37C34B}"/>
          </ac:spMkLst>
        </pc:spChg>
        <pc:spChg chg="add mod">
          <ac:chgData name="Kevin Hartzog" userId="S::kph16b@my.fsu.edu::2d0d7d09-b618-4b26-9315-177ec755fecb" providerId="AD" clId="Web-{4EA8740C-E647-EB97-A5F8-9E48A2588861}" dt="2021-02-18T02:26:05.665" v="580" actId="1076"/>
          <ac:spMkLst>
            <pc:docMk/>
            <pc:sldMk cId="127385756" sldId="356"/>
            <ac:spMk id="21" creationId="{80E67D6B-7079-4A0D-86A8-D605A01B381F}"/>
          </ac:spMkLst>
        </pc:spChg>
        <pc:spChg chg="del">
          <ac:chgData name="Kevin Hartzog" userId="S::kph16b@my.fsu.edu::2d0d7d09-b618-4b26-9315-177ec755fecb" providerId="AD" clId="Web-{4EA8740C-E647-EB97-A5F8-9E48A2588861}" dt="2021-02-18T02:25:38.118" v="573"/>
          <ac:spMkLst>
            <pc:docMk/>
            <pc:sldMk cId="127385756" sldId="356"/>
            <ac:spMk id="22" creationId="{55572360-04BC-4B9B-BE81-CBB82B020CCA}"/>
          </ac:spMkLst>
        </pc:spChg>
        <pc:spChg chg="del">
          <ac:chgData name="Kevin Hartzog" userId="S::kph16b@my.fsu.edu::2d0d7d09-b618-4b26-9315-177ec755fecb" providerId="AD" clId="Web-{4EA8740C-E647-EB97-A5F8-9E48A2588861}" dt="2021-02-18T02:25:20.180" v="568"/>
          <ac:spMkLst>
            <pc:docMk/>
            <pc:sldMk cId="127385756" sldId="356"/>
            <ac:spMk id="23" creationId="{C816B697-58B0-4B51-AB16-5B09F3BFA9A7}"/>
          </ac:spMkLst>
        </pc:spChg>
        <pc:spChg chg="add mod">
          <ac:chgData name="Kevin Hartzog" userId="S::kph16b@my.fsu.edu::2d0d7d09-b618-4b26-9315-177ec755fecb" providerId="AD" clId="Web-{4EA8740C-E647-EB97-A5F8-9E48A2588861}" dt="2021-02-18T02:24:55.914" v="561" actId="14100"/>
          <ac:spMkLst>
            <pc:docMk/>
            <pc:sldMk cId="127385756" sldId="356"/>
            <ac:spMk id="24" creationId="{796CD619-1CC8-4714-8089-93A7860AB9D2}"/>
          </ac:spMkLst>
        </pc:spChg>
        <pc:spChg chg="add mod">
          <ac:chgData name="Kevin Hartzog" userId="S::kph16b@my.fsu.edu::2d0d7d09-b618-4b26-9315-177ec755fecb" providerId="AD" clId="Web-{4EA8740C-E647-EB97-A5F8-9E48A2588861}" dt="2021-02-18T02:28:00.043" v="598" actId="14100"/>
          <ac:spMkLst>
            <pc:docMk/>
            <pc:sldMk cId="127385756" sldId="356"/>
            <ac:spMk id="25" creationId="{2FC9B42B-2873-4D05-BE07-146B9A8A49CF}"/>
          </ac:spMkLst>
        </pc:spChg>
        <pc:spChg chg="add mod">
          <ac:chgData name="Kevin Hartzog" userId="S::kph16b@my.fsu.edu::2d0d7d09-b618-4b26-9315-177ec755fecb" providerId="AD" clId="Web-{4EA8740C-E647-EB97-A5F8-9E48A2588861}" dt="2021-02-18T02:26:25.228" v="586" actId="1076"/>
          <ac:spMkLst>
            <pc:docMk/>
            <pc:sldMk cId="127385756" sldId="356"/>
            <ac:spMk id="26" creationId="{379E1041-7ABA-4E6E-B266-A42263F4D32A}"/>
          </ac:spMkLst>
        </pc:spChg>
        <pc:spChg chg="add mod">
          <ac:chgData name="Kevin Hartzog" userId="S::kph16b@my.fsu.edu::2d0d7d09-b618-4b26-9315-177ec755fecb" providerId="AD" clId="Web-{4EA8740C-E647-EB97-A5F8-9E48A2588861}" dt="2021-02-18T02:25:54.071" v="575" actId="1076"/>
          <ac:spMkLst>
            <pc:docMk/>
            <pc:sldMk cId="127385756" sldId="356"/>
            <ac:spMk id="27" creationId="{12D576C0-9316-493C-8A8F-3E1BE4064D37}"/>
          </ac:spMkLst>
        </pc:spChg>
        <pc:spChg chg="add del mod">
          <ac:chgData name="Kevin Hartzog" userId="S::kph16b@my.fsu.edu::2d0d7d09-b618-4b26-9315-177ec755fecb" providerId="AD" clId="Web-{4EA8740C-E647-EB97-A5F8-9E48A2588861}" dt="2021-02-18T04:10:59.651" v="1469" actId="20577"/>
          <ac:spMkLst>
            <pc:docMk/>
            <pc:sldMk cId="127385756" sldId="356"/>
            <ac:spMk id="37" creationId="{830F1313-072D-46D4-80B2-883D79E3528B}"/>
          </ac:spMkLst>
        </pc:spChg>
        <pc:graphicFrameChg chg="add del mod ord modGraphic">
          <ac:chgData name="Kevin Hartzog" userId="S::kph16b@my.fsu.edu::2d0d7d09-b618-4b26-9315-177ec755fecb" providerId="AD" clId="Web-{4EA8740C-E647-EB97-A5F8-9E48A2588861}" dt="2021-02-18T04:10:54.869" v="1458"/>
          <ac:graphicFrameMkLst>
            <pc:docMk/>
            <pc:sldMk cId="127385756" sldId="356"/>
            <ac:graphicFrameMk id="5" creationId="{C097FE65-6D79-4EFA-B4C6-E53FE26BB12B}"/>
          </ac:graphicFrameMkLst>
        </pc:graphicFrameChg>
        <pc:picChg chg="add mod">
          <ac:chgData name="Kevin Hartzog" userId="S::kph16b@my.fsu.edu::2d0d7d09-b618-4b26-9315-177ec755fecb" providerId="AD" clId="Web-{4EA8740C-E647-EB97-A5F8-9E48A2588861}" dt="2021-02-18T02:26:49.276" v="589" actId="1076"/>
          <ac:picMkLst>
            <pc:docMk/>
            <pc:sldMk cId="127385756" sldId="356"/>
            <ac:picMk id="29" creationId="{44DF2773-DE08-49D1-A395-E3C93D93FFF4}"/>
          </ac:picMkLst>
        </pc:picChg>
        <pc:picChg chg="add mod modCrop">
          <ac:chgData name="Kevin Hartzog" userId="S::kph16b@my.fsu.edu::2d0d7d09-b618-4b26-9315-177ec755fecb" providerId="AD" clId="Web-{4EA8740C-E647-EB97-A5F8-9E48A2588861}" dt="2021-02-18T02:27:50.386" v="596" actId="1076"/>
          <ac:picMkLst>
            <pc:docMk/>
            <pc:sldMk cId="127385756" sldId="356"/>
            <ac:picMk id="31" creationId="{A11EC610-8887-46C6-A019-58F34C7CC9D8}"/>
          </ac:picMkLst>
        </pc:picChg>
        <pc:picChg chg="add mod">
          <ac:chgData name="Kevin Hartzog" userId="S::kph16b@my.fsu.edu::2d0d7d09-b618-4b26-9315-177ec755fecb" providerId="AD" clId="Web-{4EA8740C-E647-EB97-A5F8-9E48A2588861}" dt="2021-02-18T02:30:08.264" v="608" actId="1076"/>
          <ac:picMkLst>
            <pc:docMk/>
            <pc:sldMk cId="127385756" sldId="356"/>
            <ac:picMk id="33" creationId="{28773C0E-219B-47F5-A80B-CAB7F8B6C27A}"/>
          </ac:picMkLst>
        </pc:picChg>
        <pc:picChg chg="add del mod ord">
          <ac:chgData name="Kevin Hartzog" userId="S::kph16b@my.fsu.edu::2d0d7d09-b618-4b26-9315-177ec755fecb" providerId="AD" clId="Web-{4EA8740C-E647-EB97-A5F8-9E48A2588861}" dt="2021-02-18T03:11:10.911" v="1107"/>
          <ac:picMkLst>
            <pc:docMk/>
            <pc:sldMk cId="127385756" sldId="356"/>
            <ac:picMk id="34" creationId="{6131A829-57E5-4AEF-8E3C-23A5C47348DE}"/>
          </ac:picMkLst>
        </pc:picChg>
        <pc:picChg chg="add mod">
          <ac:chgData name="Kevin Hartzog" userId="S::kph16b@my.fsu.edu::2d0d7d09-b618-4b26-9315-177ec755fecb" providerId="AD" clId="Web-{4EA8740C-E647-EB97-A5F8-9E48A2588861}" dt="2021-02-18T03:10:50.520" v="1105" actId="1076"/>
          <ac:picMkLst>
            <pc:docMk/>
            <pc:sldMk cId="127385756" sldId="356"/>
            <ac:picMk id="35" creationId="{0D637559-623C-4E00-AC8F-EECACDC048A1}"/>
          </ac:picMkLst>
        </pc:picChg>
      </pc:sldChg>
      <pc:sldChg chg="addSp delSp modSp ord">
        <pc:chgData name="Kevin Hartzog" userId="S::kph16b@my.fsu.edu::2d0d7d09-b618-4b26-9315-177ec755fecb" providerId="AD" clId="Web-{4EA8740C-E647-EB97-A5F8-9E48A2588861}" dt="2021-02-18T04:15:19.268" v="1520" actId="1076"/>
        <pc:sldMkLst>
          <pc:docMk/>
          <pc:sldMk cId="3029221945" sldId="358"/>
        </pc:sldMkLst>
        <pc:spChg chg="add mod">
          <ac:chgData name="Kevin Hartzog" userId="S::kph16b@my.fsu.edu::2d0d7d09-b618-4b26-9315-177ec755fecb" providerId="AD" clId="Web-{4EA8740C-E647-EB97-A5F8-9E48A2588861}" dt="2021-02-18T03:45:41.973" v="1214" actId="1076"/>
          <ac:spMkLst>
            <pc:docMk/>
            <pc:sldMk cId="3029221945" sldId="358"/>
            <ac:spMk id="3" creationId="{41BED15D-90BE-42D2-9241-453F76791845}"/>
          </ac:spMkLst>
        </pc:spChg>
        <pc:spChg chg="del">
          <ac:chgData name="Kevin Hartzog" userId="S::kph16b@my.fsu.edu::2d0d7d09-b618-4b26-9315-177ec755fecb" providerId="AD" clId="Web-{4EA8740C-E647-EB97-A5F8-9E48A2588861}" dt="2021-02-18T03:19:51.768" v="1108"/>
          <ac:spMkLst>
            <pc:docMk/>
            <pc:sldMk cId="3029221945" sldId="358"/>
            <ac:spMk id="5" creationId="{03C11F46-DEEA-4DDE-BE7D-E14446356EF5}"/>
          </ac:spMkLst>
        </pc:spChg>
        <pc:spChg chg="add">
          <ac:chgData name="Kevin Hartzog" userId="S::kph16b@my.fsu.edu::2d0d7d09-b618-4b26-9315-177ec755fecb" providerId="AD" clId="Web-{4EA8740C-E647-EB97-A5F8-9E48A2588861}" dt="2021-02-18T04:14:15.548" v="1504"/>
          <ac:spMkLst>
            <pc:docMk/>
            <pc:sldMk cId="3029221945" sldId="358"/>
            <ac:spMk id="5" creationId="{BDA3A039-9C7D-439D-B287-1F703C08D844}"/>
          </ac:spMkLst>
        </pc:spChg>
        <pc:spChg chg="del">
          <ac:chgData name="Kevin Hartzog" userId="S::kph16b@my.fsu.edu::2d0d7d09-b618-4b26-9315-177ec755fecb" providerId="AD" clId="Web-{4EA8740C-E647-EB97-A5F8-9E48A2588861}" dt="2021-02-18T03:40:54.998" v="1110"/>
          <ac:spMkLst>
            <pc:docMk/>
            <pc:sldMk cId="3029221945" sldId="358"/>
            <ac:spMk id="19" creationId="{BF5DA37D-7053-4085-8063-A6B742BA7D7E}"/>
          </ac:spMkLst>
        </pc:spChg>
        <pc:spChg chg="mod">
          <ac:chgData name="Kevin Hartzog" userId="S::kph16b@my.fsu.edu::2d0d7d09-b618-4b26-9315-177ec755fecb" providerId="AD" clId="Web-{4EA8740C-E647-EB97-A5F8-9E48A2588861}" dt="2021-02-18T04:15:15.486" v="1518" actId="1076"/>
          <ac:spMkLst>
            <pc:docMk/>
            <pc:sldMk cId="3029221945" sldId="358"/>
            <ac:spMk id="51" creationId="{43F154C2-9209-4E86-B38A-9AED73CBB16E}"/>
          </ac:spMkLst>
        </pc:spChg>
        <pc:spChg chg="mod">
          <ac:chgData name="Kevin Hartzog" userId="S::kph16b@my.fsu.edu::2d0d7d09-b618-4b26-9315-177ec755fecb" providerId="AD" clId="Web-{4EA8740C-E647-EB97-A5F8-9E48A2588861}" dt="2021-02-18T03:44:55.503" v="1185" actId="14100"/>
          <ac:spMkLst>
            <pc:docMk/>
            <pc:sldMk cId="3029221945" sldId="358"/>
            <ac:spMk id="53" creationId="{158C6871-D16B-482D-913D-5E9A68385D02}"/>
          </ac:spMkLst>
        </pc:spChg>
        <pc:spChg chg="mod">
          <ac:chgData name="Kevin Hartzog" userId="S::kph16b@my.fsu.edu::2d0d7d09-b618-4b26-9315-177ec755fecb" providerId="AD" clId="Web-{4EA8740C-E647-EB97-A5F8-9E48A2588861}" dt="2021-02-18T04:15:08.596" v="1517" actId="1076"/>
          <ac:spMkLst>
            <pc:docMk/>
            <pc:sldMk cId="3029221945" sldId="358"/>
            <ac:spMk id="57" creationId="{B56B28C1-97E3-4277-88BB-79150A52A131}"/>
          </ac:spMkLst>
        </pc:spChg>
        <pc:spChg chg="del">
          <ac:chgData name="Kevin Hartzog" userId="S::kph16b@my.fsu.edu::2d0d7d09-b618-4b26-9315-177ec755fecb" providerId="AD" clId="Web-{4EA8740C-E647-EB97-A5F8-9E48A2588861}" dt="2021-02-18T03:42:37.844" v="1112"/>
          <ac:spMkLst>
            <pc:docMk/>
            <pc:sldMk cId="3029221945" sldId="358"/>
            <ac:spMk id="61" creationId="{9A600685-DE91-43DD-8EBD-7FA1BD16468A}"/>
          </ac:spMkLst>
        </pc:spChg>
        <pc:picChg chg="add mod ord">
          <ac:chgData name="Kevin Hartzog" userId="S::kph16b@my.fsu.edu::2d0d7d09-b618-4b26-9315-177ec755fecb" providerId="AD" clId="Web-{4EA8740C-E647-EB97-A5F8-9E48A2588861}" dt="2021-02-18T03:19:54.534" v="1109" actId="14100"/>
          <ac:picMkLst>
            <pc:docMk/>
            <pc:sldMk cId="3029221945" sldId="358"/>
            <ac:picMk id="6" creationId="{60FEA020-E6B3-476D-91A2-473200E093DD}"/>
          </ac:picMkLst>
        </pc:picChg>
        <pc:picChg chg="mod">
          <ac:chgData name="Kevin Hartzog" userId="S::kph16b@my.fsu.edu::2d0d7d09-b618-4b26-9315-177ec755fecb" providerId="AD" clId="Web-{4EA8740C-E647-EB97-A5F8-9E48A2588861}" dt="2021-02-18T04:15:17.611" v="1519" actId="1076"/>
          <ac:picMkLst>
            <pc:docMk/>
            <pc:sldMk cId="3029221945" sldId="358"/>
            <ac:picMk id="7" creationId="{F98D9DCB-02E9-4B8A-93A7-86F741B9E638}"/>
          </ac:picMkLst>
        </pc:picChg>
        <pc:picChg chg="add mod ord">
          <ac:chgData name="Kevin Hartzog" userId="S::kph16b@my.fsu.edu::2d0d7d09-b618-4b26-9315-177ec755fecb" providerId="AD" clId="Web-{4EA8740C-E647-EB97-A5F8-9E48A2588861}" dt="2021-02-18T03:40:58.529" v="1111" actId="14100"/>
          <ac:picMkLst>
            <pc:docMk/>
            <pc:sldMk cId="3029221945" sldId="358"/>
            <ac:picMk id="8" creationId="{66D159D4-27C0-45D4-88AF-F61C8AC793F7}"/>
          </ac:picMkLst>
        </pc:picChg>
        <pc:picChg chg="mod">
          <ac:chgData name="Kevin Hartzog" userId="S::kph16b@my.fsu.edu::2d0d7d09-b618-4b26-9315-177ec755fecb" providerId="AD" clId="Web-{4EA8740C-E647-EB97-A5F8-9E48A2588861}" dt="2021-02-18T04:15:19.268" v="1520" actId="1076"/>
          <ac:picMkLst>
            <pc:docMk/>
            <pc:sldMk cId="3029221945" sldId="358"/>
            <ac:picMk id="9" creationId="{191EBEF0-4544-4BD9-A95A-EF2967B56175}"/>
          </ac:picMkLst>
        </pc:picChg>
        <pc:picChg chg="add mod ord">
          <ac:chgData name="Kevin Hartzog" userId="S::kph16b@my.fsu.edu::2d0d7d09-b618-4b26-9315-177ec755fecb" providerId="AD" clId="Web-{4EA8740C-E647-EB97-A5F8-9E48A2588861}" dt="2021-02-18T03:45:38.160" v="1213" actId="1076"/>
          <ac:picMkLst>
            <pc:docMk/>
            <pc:sldMk cId="3029221945" sldId="358"/>
            <ac:picMk id="41" creationId="{AE1F6C54-5910-4C46-BB1B-7510DB620269}"/>
          </ac:picMkLst>
        </pc:picChg>
        <pc:picChg chg="add mod ord">
          <ac:chgData name="Kevin Hartzog" userId="S::kph16b@my.fsu.edu::2d0d7d09-b618-4b26-9315-177ec755fecb" providerId="AD" clId="Web-{4EA8740C-E647-EB97-A5F8-9E48A2588861}" dt="2021-02-18T03:45:06.081" v="1187"/>
          <ac:picMkLst>
            <pc:docMk/>
            <pc:sldMk cId="3029221945" sldId="358"/>
            <ac:picMk id="42" creationId="{B3EF2529-E3F4-4024-8A3C-3DE2B005593F}"/>
          </ac:picMkLst>
        </pc:picChg>
      </pc:sldChg>
      <pc:sldChg chg="addSp delSp modSp add replId">
        <pc:chgData name="Kevin Hartzog" userId="S::kph16b@my.fsu.edu::2d0d7d09-b618-4b26-9315-177ec755fecb" providerId="AD" clId="Web-{4EA8740C-E647-EB97-A5F8-9E48A2588861}" dt="2021-02-18T04:16:35.661" v="1525" actId="1076"/>
        <pc:sldMkLst>
          <pc:docMk/>
          <pc:sldMk cId="3302909395" sldId="359"/>
        </pc:sldMkLst>
        <pc:spChg chg="mod">
          <ac:chgData name="Kevin Hartzog" userId="S::kph16b@my.fsu.edu::2d0d7d09-b618-4b26-9315-177ec755fecb" providerId="AD" clId="Web-{4EA8740C-E647-EB97-A5F8-9E48A2588861}" dt="2021-02-18T04:02:43.046" v="1272" actId="20577"/>
          <ac:spMkLst>
            <pc:docMk/>
            <pc:sldMk cId="3302909395" sldId="359"/>
            <ac:spMk id="3" creationId="{C79E8E65-6220-48AC-B7BB-373DB21D45DD}"/>
          </ac:spMkLst>
        </pc:spChg>
        <pc:spChg chg="add del mod">
          <ac:chgData name="Kevin Hartzog" userId="S::kph16b@my.fsu.edu::2d0d7d09-b618-4b26-9315-177ec755fecb" providerId="AD" clId="Web-{4EA8740C-E647-EB97-A5F8-9E48A2588861}" dt="2021-02-18T03:56:36.924" v="1246"/>
          <ac:spMkLst>
            <pc:docMk/>
            <pc:sldMk cId="3302909395" sldId="359"/>
            <ac:spMk id="6" creationId="{362F9D52-F625-41CC-AF22-684DE3C87820}"/>
          </ac:spMkLst>
        </pc:spChg>
        <pc:picChg chg="add mod ord">
          <ac:chgData name="Kevin Hartzog" userId="S::kph16b@my.fsu.edu::2d0d7d09-b618-4b26-9315-177ec755fecb" providerId="AD" clId="Web-{4EA8740C-E647-EB97-A5F8-9E48A2588861}" dt="2021-02-18T04:16:35.661" v="1525" actId="1076"/>
          <ac:picMkLst>
            <pc:docMk/>
            <pc:sldMk cId="3302909395" sldId="359"/>
            <ac:picMk id="7" creationId="{6D221D01-AE99-4B3F-A55B-92A310F2F687}"/>
          </ac:picMkLst>
        </pc:picChg>
        <pc:picChg chg="del">
          <ac:chgData name="Kevin Hartzog" userId="S::kph16b@my.fsu.edu::2d0d7d09-b618-4b26-9315-177ec755fecb" providerId="AD" clId="Web-{4EA8740C-E647-EB97-A5F8-9E48A2588861}" dt="2021-02-18T03:56:07.361" v="1245"/>
          <ac:picMkLst>
            <pc:docMk/>
            <pc:sldMk cId="3302909395" sldId="359"/>
            <ac:picMk id="9" creationId="{9E7D955C-DB1E-4063-B749-140DEE0D5934}"/>
          </ac:picMkLst>
        </pc:picChg>
      </pc:sldChg>
      <pc:sldChg chg="addSp delSp modSp add replId">
        <pc:chgData name="Kevin Hartzog" userId="S::kph16b@my.fsu.edu::2d0d7d09-b618-4b26-9315-177ec755fecb" providerId="AD" clId="Web-{4EA8740C-E647-EB97-A5F8-9E48A2588861}" dt="2021-02-18T04:03:05.781" v="1296" actId="20577"/>
        <pc:sldMkLst>
          <pc:docMk/>
          <pc:sldMk cId="531796855" sldId="360"/>
        </pc:sldMkLst>
        <pc:spChg chg="mod">
          <ac:chgData name="Kevin Hartzog" userId="S::kph16b@my.fsu.edu::2d0d7d09-b618-4b26-9315-177ec755fecb" providerId="AD" clId="Web-{4EA8740C-E647-EB97-A5F8-9E48A2588861}" dt="2021-02-18T04:03:05.781" v="1296" actId="20577"/>
          <ac:spMkLst>
            <pc:docMk/>
            <pc:sldMk cId="531796855" sldId="360"/>
            <ac:spMk id="3" creationId="{C79E8E65-6220-48AC-B7BB-373DB21D45DD}"/>
          </ac:spMkLst>
        </pc:spChg>
        <pc:spChg chg="add del mod">
          <ac:chgData name="Kevin Hartzog" userId="S::kph16b@my.fsu.edu::2d0d7d09-b618-4b26-9315-177ec755fecb" providerId="AD" clId="Web-{4EA8740C-E647-EB97-A5F8-9E48A2588861}" dt="2021-02-18T04:01:51.915" v="1249"/>
          <ac:spMkLst>
            <pc:docMk/>
            <pc:sldMk cId="531796855" sldId="360"/>
            <ac:spMk id="6" creationId="{F6EC700F-1EFC-4598-A929-8C3DBE43E93A}"/>
          </ac:spMkLst>
        </pc:spChg>
        <pc:picChg chg="add mod ord">
          <ac:chgData name="Kevin Hartzog" userId="S::kph16b@my.fsu.edu::2d0d7d09-b618-4b26-9315-177ec755fecb" providerId="AD" clId="Web-{4EA8740C-E647-EB97-A5F8-9E48A2588861}" dt="2021-02-18T04:02:14.916" v="1261" actId="14100"/>
          <ac:picMkLst>
            <pc:docMk/>
            <pc:sldMk cId="531796855" sldId="360"/>
            <ac:picMk id="7" creationId="{4F210D6B-ABFC-4977-A1F4-2BC71A16E802}"/>
          </ac:picMkLst>
        </pc:picChg>
        <pc:picChg chg="del">
          <ac:chgData name="Kevin Hartzog" userId="S::kph16b@my.fsu.edu::2d0d7d09-b618-4b26-9315-177ec755fecb" providerId="AD" clId="Web-{4EA8740C-E647-EB97-A5F8-9E48A2588861}" dt="2021-02-18T03:56:05.924" v="1244"/>
          <ac:picMkLst>
            <pc:docMk/>
            <pc:sldMk cId="531796855" sldId="360"/>
            <ac:picMk id="9" creationId="{9E7D955C-DB1E-4063-B749-140DEE0D5934}"/>
          </ac:picMkLst>
        </pc:picChg>
      </pc:sldChg>
      <pc:sldChg chg="addSp delSp modSp new">
        <pc:chgData name="Kevin Hartzog" userId="S::kph16b@my.fsu.edu::2d0d7d09-b618-4b26-9315-177ec755fecb" providerId="AD" clId="Web-{4EA8740C-E647-EB97-A5F8-9E48A2588861}" dt="2021-02-18T04:05:43.097" v="1354" actId="1076"/>
        <pc:sldMkLst>
          <pc:docMk/>
          <pc:sldMk cId="1885625221" sldId="361"/>
        </pc:sldMkLst>
        <pc:spChg chg="mod">
          <ac:chgData name="Kevin Hartzog" userId="S::kph16b@my.fsu.edu::2d0d7d09-b618-4b26-9315-177ec755fecb" providerId="AD" clId="Web-{4EA8740C-E647-EB97-A5F8-9E48A2588861}" dt="2021-02-18T04:04:57.111" v="1312" actId="20577"/>
          <ac:spMkLst>
            <pc:docMk/>
            <pc:sldMk cId="1885625221" sldId="361"/>
            <ac:spMk id="2" creationId="{F42797BD-B848-4B12-BACA-068675E66FCF}"/>
          </ac:spMkLst>
        </pc:spChg>
        <pc:spChg chg="mod">
          <ac:chgData name="Kevin Hartzog" userId="S::kph16b@my.fsu.edu::2d0d7d09-b618-4b26-9315-177ec755fecb" providerId="AD" clId="Web-{4EA8740C-E647-EB97-A5F8-9E48A2588861}" dt="2021-02-18T04:05:00.424" v="1319" actId="20577"/>
          <ac:spMkLst>
            <pc:docMk/>
            <pc:sldMk cId="1885625221" sldId="361"/>
            <ac:spMk id="3" creationId="{1FDB430A-1FA7-4175-9D12-DD69EA64E08A}"/>
          </ac:spMkLst>
        </pc:spChg>
        <pc:spChg chg="del">
          <ac:chgData name="Kevin Hartzog" userId="S::kph16b@my.fsu.edu::2d0d7d09-b618-4b26-9315-177ec755fecb" providerId="AD" clId="Web-{4EA8740C-E647-EB97-A5F8-9E48A2588861}" dt="2021-02-18T04:05:02.596" v="1320"/>
          <ac:spMkLst>
            <pc:docMk/>
            <pc:sldMk cId="1885625221" sldId="361"/>
            <ac:spMk id="5" creationId="{96D3990E-7C56-4D58-B341-FB71C2F29AC6}"/>
          </ac:spMkLst>
        </pc:spChg>
        <pc:graphicFrameChg chg="add mod ord modGraphic">
          <ac:chgData name="Kevin Hartzog" userId="S::kph16b@my.fsu.edu::2d0d7d09-b618-4b26-9315-177ec755fecb" providerId="AD" clId="Web-{4EA8740C-E647-EB97-A5F8-9E48A2588861}" dt="2021-02-18T04:05:43.097" v="1354" actId="1076"/>
          <ac:graphicFrameMkLst>
            <pc:docMk/>
            <pc:sldMk cId="1885625221" sldId="361"/>
            <ac:graphicFrameMk id="7" creationId="{93F9ECC8-852C-41B4-8BA4-A1971438A8DA}"/>
          </ac:graphicFrameMkLst>
        </pc:graphicFrameChg>
      </pc:sldChg>
      <pc:sldChg chg="addSp delSp modSp add replId">
        <pc:chgData name="Kevin Hartzog" userId="S::kph16b@my.fsu.edu::2d0d7d09-b618-4b26-9315-177ec755fecb" providerId="AD" clId="Web-{4EA8740C-E647-EB97-A5F8-9E48A2588861}" dt="2021-02-18T04:11:13.229" v="1472"/>
        <pc:sldMkLst>
          <pc:docMk/>
          <pc:sldMk cId="2368075269" sldId="362"/>
        </pc:sldMkLst>
        <pc:spChg chg="mod">
          <ac:chgData name="Kevin Hartzog" userId="S::kph16b@my.fsu.edu::2d0d7d09-b618-4b26-9315-177ec755fecb" providerId="AD" clId="Web-{4EA8740C-E647-EB97-A5F8-9E48A2588861}" dt="2021-02-18T04:08:37.632" v="1435" actId="20577"/>
          <ac:spMkLst>
            <pc:docMk/>
            <pc:sldMk cId="2368075269" sldId="362"/>
            <ac:spMk id="3" creationId="{F4549709-A0BB-41DA-AEE8-5AF0F9B66CF7}"/>
          </ac:spMkLst>
        </pc:spChg>
        <pc:spChg chg="add del mod">
          <ac:chgData name="Kevin Hartzog" userId="S::kph16b@my.fsu.edu::2d0d7d09-b618-4b26-9315-177ec755fecb" providerId="AD" clId="Web-{4EA8740C-E647-EB97-A5F8-9E48A2588861}" dt="2021-02-18T04:07:57.522" v="1357"/>
          <ac:spMkLst>
            <pc:docMk/>
            <pc:sldMk cId="2368075269" sldId="362"/>
            <ac:spMk id="6" creationId="{C565F557-8510-40B6-9C69-D1DF9D1B40A9}"/>
          </ac:spMkLst>
        </pc:spChg>
        <pc:spChg chg="add">
          <ac:chgData name="Kevin Hartzog" userId="S::kph16b@my.fsu.edu::2d0d7d09-b618-4b26-9315-177ec755fecb" providerId="AD" clId="Web-{4EA8740C-E647-EB97-A5F8-9E48A2588861}" dt="2021-02-18T04:11:13.229" v="1472"/>
          <ac:spMkLst>
            <pc:docMk/>
            <pc:sldMk cId="2368075269" sldId="362"/>
            <ac:spMk id="8" creationId="{5DDBFC32-ACDD-43F1-8146-AF297310BF11}"/>
          </ac:spMkLst>
        </pc:spChg>
        <pc:picChg chg="add mod ord">
          <ac:chgData name="Kevin Hartzog" userId="S::kph16b@my.fsu.edu::2d0d7d09-b618-4b26-9315-177ec755fecb" providerId="AD" clId="Web-{4EA8740C-E647-EB97-A5F8-9E48A2588861}" dt="2021-02-18T04:08:45.960" v="1440" actId="1076"/>
          <ac:picMkLst>
            <pc:docMk/>
            <pc:sldMk cId="2368075269" sldId="362"/>
            <ac:picMk id="7" creationId="{A961A8BF-06C6-423A-94A8-842432637DF6}"/>
          </ac:picMkLst>
        </pc:picChg>
        <pc:picChg chg="del">
          <ac:chgData name="Kevin Hartzog" userId="S::kph16b@my.fsu.edu::2d0d7d09-b618-4b26-9315-177ec755fecb" providerId="AD" clId="Web-{4EA8740C-E647-EB97-A5F8-9E48A2588861}" dt="2021-02-18T04:07:17.568" v="1356"/>
          <ac:picMkLst>
            <pc:docMk/>
            <pc:sldMk cId="2368075269" sldId="362"/>
            <ac:picMk id="10" creationId="{904F7127-26B5-4097-B537-862B00EDC025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168B6D-9A2E-44A3-9327-68AC27C7A9F7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2DB840D-DDF5-40AE-B9A9-103213A1AA54}">
      <dgm:prSet/>
      <dgm:spPr/>
      <dgm:t>
        <a:bodyPr/>
        <a:lstStyle/>
        <a:p>
          <a:r>
            <a:rPr lang="en-US"/>
            <a:t>Give the user and customers of NASA a reference to help in the design of future heat exchangers that operate under different conditions </a:t>
          </a:r>
        </a:p>
      </dgm:t>
    </dgm:pt>
    <dgm:pt modelId="{4AA774C1-6F1F-4E22-BF47-D9D515A503F1}" type="parTrans" cxnId="{33167DD5-7823-46C5-A060-EF345EFCF323}">
      <dgm:prSet/>
      <dgm:spPr/>
      <dgm:t>
        <a:bodyPr/>
        <a:lstStyle/>
        <a:p>
          <a:endParaRPr lang="en-US"/>
        </a:p>
      </dgm:t>
    </dgm:pt>
    <dgm:pt modelId="{D1A2D6F3-8471-4BBA-A5CC-A74FEDA87FCF}" type="sibTrans" cxnId="{33167DD5-7823-46C5-A060-EF345EFCF32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67A4054-F54A-4A05-B3AF-7017A7193AEA}">
      <dgm:prSet/>
      <dgm:spPr/>
      <dgm:t>
        <a:bodyPr/>
        <a:lstStyle/>
        <a:p>
          <a:r>
            <a:rPr lang="en-US"/>
            <a:t>Provide heat exchanger design recommendations that allow customers to choose based on their application</a:t>
          </a:r>
        </a:p>
      </dgm:t>
    </dgm:pt>
    <dgm:pt modelId="{64CE2329-70B2-4EC5-AB0B-130CF657A1F8}" type="parTrans" cxnId="{B8A430CA-B41D-45D5-948E-00979AB3DCF5}">
      <dgm:prSet/>
      <dgm:spPr/>
      <dgm:t>
        <a:bodyPr/>
        <a:lstStyle/>
        <a:p>
          <a:endParaRPr lang="en-US"/>
        </a:p>
      </dgm:t>
    </dgm:pt>
    <dgm:pt modelId="{CDA78654-3B3B-4D0A-8233-0D6441C9F564}" type="sibTrans" cxnId="{B8A430CA-B41D-45D5-948E-00979AB3DCF5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10838FC-117E-4A81-9146-7FF7FC292288}">
      <dgm:prSet/>
      <dgm:spPr/>
      <dgm:t>
        <a:bodyPr/>
        <a:lstStyle/>
        <a:p>
          <a:r>
            <a:rPr lang="en-US"/>
            <a:t>Construct a complete heat transfer analysis of each design recommendation</a:t>
          </a:r>
        </a:p>
      </dgm:t>
    </dgm:pt>
    <dgm:pt modelId="{3973B713-EC40-4264-B379-77D67B724975}" type="parTrans" cxnId="{AA9D580D-F89A-4C8F-81CC-C8A571D34226}">
      <dgm:prSet/>
      <dgm:spPr/>
      <dgm:t>
        <a:bodyPr/>
        <a:lstStyle/>
        <a:p>
          <a:endParaRPr lang="en-US"/>
        </a:p>
      </dgm:t>
    </dgm:pt>
    <dgm:pt modelId="{6E44A3CF-A9F8-40BB-9373-DC8B05620C64}" type="sibTrans" cxnId="{AA9D580D-F89A-4C8F-81CC-C8A571D3422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BD361E6A-C55C-43A9-BFA4-08A54033652D}" type="pres">
      <dgm:prSet presAssocID="{35168B6D-9A2E-44A3-9327-68AC27C7A9F7}" presName="Name0" presStyleCnt="0">
        <dgm:presLayoutVars>
          <dgm:animLvl val="lvl"/>
          <dgm:resizeHandles val="exact"/>
        </dgm:presLayoutVars>
      </dgm:prSet>
      <dgm:spPr/>
    </dgm:pt>
    <dgm:pt modelId="{29226B96-E54D-4927-AE7B-229103239E65}" type="pres">
      <dgm:prSet presAssocID="{52DB840D-DDF5-40AE-B9A9-103213A1AA54}" presName="compositeNode" presStyleCnt="0">
        <dgm:presLayoutVars>
          <dgm:bulletEnabled val="1"/>
        </dgm:presLayoutVars>
      </dgm:prSet>
      <dgm:spPr/>
    </dgm:pt>
    <dgm:pt modelId="{51521DE5-BB78-46D8-8265-66715B2E4BE8}" type="pres">
      <dgm:prSet presAssocID="{52DB840D-DDF5-40AE-B9A9-103213A1AA54}" presName="bgRect" presStyleLbl="bgAccFollowNode1" presStyleIdx="0" presStyleCnt="3"/>
      <dgm:spPr/>
    </dgm:pt>
    <dgm:pt modelId="{AEFC3FBE-B814-42D8-9F58-7664E9B9E35D}" type="pres">
      <dgm:prSet presAssocID="{D1A2D6F3-8471-4BBA-A5CC-A74FEDA87FCF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F66E2E07-8436-42AF-A324-82462C2954FE}" type="pres">
      <dgm:prSet presAssocID="{52DB840D-DDF5-40AE-B9A9-103213A1AA54}" presName="bottomLine" presStyleLbl="alignNode1" presStyleIdx="1" presStyleCnt="6">
        <dgm:presLayoutVars/>
      </dgm:prSet>
      <dgm:spPr/>
    </dgm:pt>
    <dgm:pt modelId="{8716AAB2-C09D-495B-80E8-CEB8634A8AC0}" type="pres">
      <dgm:prSet presAssocID="{52DB840D-DDF5-40AE-B9A9-103213A1AA54}" presName="nodeText" presStyleLbl="bgAccFollowNode1" presStyleIdx="0" presStyleCnt="3">
        <dgm:presLayoutVars>
          <dgm:bulletEnabled val="1"/>
        </dgm:presLayoutVars>
      </dgm:prSet>
      <dgm:spPr/>
    </dgm:pt>
    <dgm:pt modelId="{EA75E9F9-26C9-4D6F-BA97-E780DA39C38B}" type="pres">
      <dgm:prSet presAssocID="{D1A2D6F3-8471-4BBA-A5CC-A74FEDA87FCF}" presName="sibTrans" presStyleCnt="0"/>
      <dgm:spPr/>
    </dgm:pt>
    <dgm:pt modelId="{93632B9A-7662-4304-9F8C-CA7D91479E58}" type="pres">
      <dgm:prSet presAssocID="{467A4054-F54A-4A05-B3AF-7017A7193AEA}" presName="compositeNode" presStyleCnt="0">
        <dgm:presLayoutVars>
          <dgm:bulletEnabled val="1"/>
        </dgm:presLayoutVars>
      </dgm:prSet>
      <dgm:spPr/>
    </dgm:pt>
    <dgm:pt modelId="{14C65B87-BB6B-4858-9DFE-9A8F5C9CA554}" type="pres">
      <dgm:prSet presAssocID="{467A4054-F54A-4A05-B3AF-7017A7193AEA}" presName="bgRect" presStyleLbl="bgAccFollowNode1" presStyleIdx="1" presStyleCnt="3"/>
      <dgm:spPr/>
    </dgm:pt>
    <dgm:pt modelId="{FD1BE945-ECE7-4CEC-9D42-4E0703056F9D}" type="pres">
      <dgm:prSet presAssocID="{CDA78654-3B3B-4D0A-8233-0D6441C9F564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41F33090-3E4A-492D-A8BD-E802E1C63230}" type="pres">
      <dgm:prSet presAssocID="{467A4054-F54A-4A05-B3AF-7017A7193AEA}" presName="bottomLine" presStyleLbl="alignNode1" presStyleIdx="3" presStyleCnt="6">
        <dgm:presLayoutVars/>
      </dgm:prSet>
      <dgm:spPr/>
    </dgm:pt>
    <dgm:pt modelId="{7533513C-B2D5-49BE-9F11-BFE74F27987C}" type="pres">
      <dgm:prSet presAssocID="{467A4054-F54A-4A05-B3AF-7017A7193AEA}" presName="nodeText" presStyleLbl="bgAccFollowNode1" presStyleIdx="1" presStyleCnt="3">
        <dgm:presLayoutVars>
          <dgm:bulletEnabled val="1"/>
        </dgm:presLayoutVars>
      </dgm:prSet>
      <dgm:spPr/>
    </dgm:pt>
    <dgm:pt modelId="{EB4E02EF-EDF3-4516-8253-0765D19E178A}" type="pres">
      <dgm:prSet presAssocID="{CDA78654-3B3B-4D0A-8233-0D6441C9F564}" presName="sibTrans" presStyleCnt="0"/>
      <dgm:spPr/>
    </dgm:pt>
    <dgm:pt modelId="{101DA263-124A-4A99-8624-6C04685AE660}" type="pres">
      <dgm:prSet presAssocID="{710838FC-117E-4A81-9146-7FF7FC292288}" presName="compositeNode" presStyleCnt="0">
        <dgm:presLayoutVars>
          <dgm:bulletEnabled val="1"/>
        </dgm:presLayoutVars>
      </dgm:prSet>
      <dgm:spPr/>
    </dgm:pt>
    <dgm:pt modelId="{AAF215D4-94ED-403A-AE65-9478C4DAF400}" type="pres">
      <dgm:prSet presAssocID="{710838FC-117E-4A81-9146-7FF7FC292288}" presName="bgRect" presStyleLbl="bgAccFollowNode1" presStyleIdx="2" presStyleCnt="3"/>
      <dgm:spPr/>
    </dgm:pt>
    <dgm:pt modelId="{2FC31244-C304-4394-B2D4-2E1319495F43}" type="pres">
      <dgm:prSet presAssocID="{6E44A3CF-A9F8-40BB-9373-DC8B05620C64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B882CB24-F490-440C-B67D-78FE57E19FBF}" type="pres">
      <dgm:prSet presAssocID="{710838FC-117E-4A81-9146-7FF7FC292288}" presName="bottomLine" presStyleLbl="alignNode1" presStyleIdx="5" presStyleCnt="6">
        <dgm:presLayoutVars/>
      </dgm:prSet>
      <dgm:spPr/>
    </dgm:pt>
    <dgm:pt modelId="{B5369C72-7315-401C-A582-081F9A2433E0}" type="pres">
      <dgm:prSet presAssocID="{710838FC-117E-4A81-9146-7FF7FC292288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0E217203-95F6-485B-B49A-7F451A6E0848}" type="presOf" srcId="{D1A2D6F3-8471-4BBA-A5CC-A74FEDA87FCF}" destId="{AEFC3FBE-B814-42D8-9F58-7664E9B9E35D}" srcOrd="0" destOrd="0" presId="urn:microsoft.com/office/officeart/2016/7/layout/BasicLinearProcessNumbered"/>
    <dgm:cxn modelId="{AA9D580D-F89A-4C8F-81CC-C8A571D34226}" srcId="{35168B6D-9A2E-44A3-9327-68AC27C7A9F7}" destId="{710838FC-117E-4A81-9146-7FF7FC292288}" srcOrd="2" destOrd="0" parTransId="{3973B713-EC40-4264-B379-77D67B724975}" sibTransId="{6E44A3CF-A9F8-40BB-9373-DC8B05620C64}"/>
    <dgm:cxn modelId="{E345880D-C9FC-491E-8394-D0785F003ACF}" type="presOf" srcId="{CDA78654-3B3B-4D0A-8233-0D6441C9F564}" destId="{FD1BE945-ECE7-4CEC-9D42-4E0703056F9D}" srcOrd="0" destOrd="0" presId="urn:microsoft.com/office/officeart/2016/7/layout/BasicLinearProcessNumbered"/>
    <dgm:cxn modelId="{363D523C-3527-4DD9-BF2B-46C81AF95EC0}" type="presOf" srcId="{467A4054-F54A-4A05-B3AF-7017A7193AEA}" destId="{7533513C-B2D5-49BE-9F11-BFE74F27987C}" srcOrd="1" destOrd="0" presId="urn:microsoft.com/office/officeart/2016/7/layout/BasicLinearProcessNumbered"/>
    <dgm:cxn modelId="{DC4DAD63-1399-4A48-8F83-AD3971BBF4F1}" type="presOf" srcId="{35168B6D-9A2E-44A3-9327-68AC27C7A9F7}" destId="{BD361E6A-C55C-43A9-BFA4-08A54033652D}" srcOrd="0" destOrd="0" presId="urn:microsoft.com/office/officeart/2016/7/layout/BasicLinearProcessNumbered"/>
    <dgm:cxn modelId="{F6F4564D-3F3F-4D7C-91C1-2C71EE5AF8E2}" type="presOf" srcId="{52DB840D-DDF5-40AE-B9A9-103213A1AA54}" destId="{51521DE5-BB78-46D8-8265-66715B2E4BE8}" srcOrd="0" destOrd="0" presId="urn:microsoft.com/office/officeart/2016/7/layout/BasicLinearProcessNumbered"/>
    <dgm:cxn modelId="{326EE66E-5F7F-4AC1-811D-701808F56C52}" type="presOf" srcId="{52DB840D-DDF5-40AE-B9A9-103213A1AA54}" destId="{8716AAB2-C09D-495B-80E8-CEB8634A8AC0}" srcOrd="1" destOrd="0" presId="urn:microsoft.com/office/officeart/2016/7/layout/BasicLinearProcessNumbered"/>
    <dgm:cxn modelId="{4E6F6284-36A8-4901-8BEB-AA96D49D21B7}" type="presOf" srcId="{710838FC-117E-4A81-9146-7FF7FC292288}" destId="{AAF215D4-94ED-403A-AE65-9478C4DAF400}" srcOrd="0" destOrd="0" presId="urn:microsoft.com/office/officeart/2016/7/layout/BasicLinearProcessNumbered"/>
    <dgm:cxn modelId="{B8A430CA-B41D-45D5-948E-00979AB3DCF5}" srcId="{35168B6D-9A2E-44A3-9327-68AC27C7A9F7}" destId="{467A4054-F54A-4A05-B3AF-7017A7193AEA}" srcOrd="1" destOrd="0" parTransId="{64CE2329-70B2-4EC5-AB0B-130CF657A1F8}" sibTransId="{CDA78654-3B3B-4D0A-8233-0D6441C9F564}"/>
    <dgm:cxn modelId="{F8D173CE-4923-43B6-8F4E-E849E9A42DDA}" type="presOf" srcId="{710838FC-117E-4A81-9146-7FF7FC292288}" destId="{B5369C72-7315-401C-A582-081F9A2433E0}" srcOrd="1" destOrd="0" presId="urn:microsoft.com/office/officeart/2016/7/layout/BasicLinearProcessNumbered"/>
    <dgm:cxn modelId="{33167DD5-7823-46C5-A060-EF345EFCF323}" srcId="{35168B6D-9A2E-44A3-9327-68AC27C7A9F7}" destId="{52DB840D-DDF5-40AE-B9A9-103213A1AA54}" srcOrd="0" destOrd="0" parTransId="{4AA774C1-6F1F-4E22-BF47-D9D515A503F1}" sibTransId="{D1A2D6F3-8471-4BBA-A5CC-A74FEDA87FCF}"/>
    <dgm:cxn modelId="{E9D4B8EF-9BD5-42A4-A05F-C6DE34A90667}" type="presOf" srcId="{467A4054-F54A-4A05-B3AF-7017A7193AEA}" destId="{14C65B87-BB6B-4858-9DFE-9A8F5C9CA554}" srcOrd="0" destOrd="0" presId="urn:microsoft.com/office/officeart/2016/7/layout/BasicLinearProcessNumbered"/>
    <dgm:cxn modelId="{DD91CCFD-C2AD-42AF-A73D-DD0DBBD58A43}" type="presOf" srcId="{6E44A3CF-A9F8-40BB-9373-DC8B05620C64}" destId="{2FC31244-C304-4394-B2D4-2E1319495F43}" srcOrd="0" destOrd="0" presId="urn:microsoft.com/office/officeart/2016/7/layout/BasicLinearProcessNumbered"/>
    <dgm:cxn modelId="{E4989C4D-D52B-411D-9D55-758F5FB64962}" type="presParOf" srcId="{BD361E6A-C55C-43A9-BFA4-08A54033652D}" destId="{29226B96-E54D-4927-AE7B-229103239E65}" srcOrd="0" destOrd="0" presId="urn:microsoft.com/office/officeart/2016/7/layout/BasicLinearProcessNumbered"/>
    <dgm:cxn modelId="{CB6CADA7-DF00-4BB6-9D09-4FE71AA30687}" type="presParOf" srcId="{29226B96-E54D-4927-AE7B-229103239E65}" destId="{51521DE5-BB78-46D8-8265-66715B2E4BE8}" srcOrd="0" destOrd="0" presId="urn:microsoft.com/office/officeart/2016/7/layout/BasicLinearProcessNumbered"/>
    <dgm:cxn modelId="{4D8D0DE5-5B1C-4C7F-B20B-674071DF7A00}" type="presParOf" srcId="{29226B96-E54D-4927-AE7B-229103239E65}" destId="{AEFC3FBE-B814-42D8-9F58-7664E9B9E35D}" srcOrd="1" destOrd="0" presId="urn:microsoft.com/office/officeart/2016/7/layout/BasicLinearProcessNumbered"/>
    <dgm:cxn modelId="{FE3C1924-CB7B-4F57-BA3F-CDD381E114A4}" type="presParOf" srcId="{29226B96-E54D-4927-AE7B-229103239E65}" destId="{F66E2E07-8436-42AF-A324-82462C2954FE}" srcOrd="2" destOrd="0" presId="urn:microsoft.com/office/officeart/2016/7/layout/BasicLinearProcessNumbered"/>
    <dgm:cxn modelId="{99918F69-1F45-4A4F-B05A-3B9802136E42}" type="presParOf" srcId="{29226B96-E54D-4927-AE7B-229103239E65}" destId="{8716AAB2-C09D-495B-80E8-CEB8634A8AC0}" srcOrd="3" destOrd="0" presId="urn:microsoft.com/office/officeart/2016/7/layout/BasicLinearProcessNumbered"/>
    <dgm:cxn modelId="{4E634EB9-D5C6-416F-A1F1-E6FAF80B936A}" type="presParOf" srcId="{BD361E6A-C55C-43A9-BFA4-08A54033652D}" destId="{EA75E9F9-26C9-4D6F-BA97-E780DA39C38B}" srcOrd="1" destOrd="0" presId="urn:microsoft.com/office/officeart/2016/7/layout/BasicLinearProcessNumbered"/>
    <dgm:cxn modelId="{B917A067-B5FA-4EDA-A0FA-AFFB92EB4662}" type="presParOf" srcId="{BD361E6A-C55C-43A9-BFA4-08A54033652D}" destId="{93632B9A-7662-4304-9F8C-CA7D91479E58}" srcOrd="2" destOrd="0" presId="urn:microsoft.com/office/officeart/2016/7/layout/BasicLinearProcessNumbered"/>
    <dgm:cxn modelId="{0A7E3A3C-32F9-4256-BB48-9FC850D2C24B}" type="presParOf" srcId="{93632B9A-7662-4304-9F8C-CA7D91479E58}" destId="{14C65B87-BB6B-4858-9DFE-9A8F5C9CA554}" srcOrd="0" destOrd="0" presId="urn:microsoft.com/office/officeart/2016/7/layout/BasicLinearProcessNumbered"/>
    <dgm:cxn modelId="{23563850-0E72-4179-A539-43D49A219E56}" type="presParOf" srcId="{93632B9A-7662-4304-9F8C-CA7D91479E58}" destId="{FD1BE945-ECE7-4CEC-9D42-4E0703056F9D}" srcOrd="1" destOrd="0" presId="urn:microsoft.com/office/officeart/2016/7/layout/BasicLinearProcessNumbered"/>
    <dgm:cxn modelId="{6169B5BA-AB2C-4E0E-9B3D-A114E3F5FA87}" type="presParOf" srcId="{93632B9A-7662-4304-9F8C-CA7D91479E58}" destId="{41F33090-3E4A-492D-A8BD-E802E1C63230}" srcOrd="2" destOrd="0" presId="urn:microsoft.com/office/officeart/2016/7/layout/BasicLinearProcessNumbered"/>
    <dgm:cxn modelId="{5F7793D9-06A3-4B48-8663-F167060784FC}" type="presParOf" srcId="{93632B9A-7662-4304-9F8C-CA7D91479E58}" destId="{7533513C-B2D5-49BE-9F11-BFE74F27987C}" srcOrd="3" destOrd="0" presId="urn:microsoft.com/office/officeart/2016/7/layout/BasicLinearProcessNumbered"/>
    <dgm:cxn modelId="{E27B784E-D655-431C-AEB1-10DF3AF05301}" type="presParOf" srcId="{BD361E6A-C55C-43A9-BFA4-08A54033652D}" destId="{EB4E02EF-EDF3-4516-8253-0765D19E178A}" srcOrd="3" destOrd="0" presId="urn:microsoft.com/office/officeart/2016/7/layout/BasicLinearProcessNumbered"/>
    <dgm:cxn modelId="{506509E1-71D7-42EB-868A-1B883FF8E756}" type="presParOf" srcId="{BD361E6A-C55C-43A9-BFA4-08A54033652D}" destId="{101DA263-124A-4A99-8624-6C04685AE660}" srcOrd="4" destOrd="0" presId="urn:microsoft.com/office/officeart/2016/7/layout/BasicLinearProcessNumbered"/>
    <dgm:cxn modelId="{4F80E210-C2F0-4BBD-85A6-30A91666257C}" type="presParOf" srcId="{101DA263-124A-4A99-8624-6C04685AE660}" destId="{AAF215D4-94ED-403A-AE65-9478C4DAF400}" srcOrd="0" destOrd="0" presId="urn:microsoft.com/office/officeart/2016/7/layout/BasicLinearProcessNumbered"/>
    <dgm:cxn modelId="{3DC0B3DC-5D99-44AF-B588-8E0235BDE39B}" type="presParOf" srcId="{101DA263-124A-4A99-8624-6C04685AE660}" destId="{2FC31244-C304-4394-B2D4-2E1319495F43}" srcOrd="1" destOrd="0" presId="urn:microsoft.com/office/officeart/2016/7/layout/BasicLinearProcessNumbered"/>
    <dgm:cxn modelId="{3C41F9A4-94C3-4A46-A03C-7513A55816DE}" type="presParOf" srcId="{101DA263-124A-4A99-8624-6C04685AE660}" destId="{B882CB24-F490-440C-B67D-78FE57E19FBF}" srcOrd="2" destOrd="0" presId="urn:microsoft.com/office/officeart/2016/7/layout/BasicLinearProcessNumbered"/>
    <dgm:cxn modelId="{93098A78-14B6-49EB-AC70-86CA0DD966DF}" type="presParOf" srcId="{101DA263-124A-4A99-8624-6C04685AE660}" destId="{B5369C72-7315-401C-A582-081F9A2433E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C19AC2-4A17-472F-B552-46D03D3E241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DC04B5-1D0C-494E-AB24-BAA5A90DB2D7}">
      <dgm:prSet/>
      <dgm:spPr/>
      <dgm:t>
        <a:bodyPr/>
        <a:lstStyle/>
        <a:p>
          <a:r>
            <a:rPr lang="en-US"/>
            <a:t>Removed induction coil design and modeling from scope</a:t>
          </a:r>
        </a:p>
      </dgm:t>
    </dgm:pt>
    <dgm:pt modelId="{92A33115-61C8-4AE8-9FCB-B809A27C3175}" type="parTrans" cxnId="{C10F1D9E-00FC-47BC-BA2B-A7DA44E0F816}">
      <dgm:prSet/>
      <dgm:spPr/>
      <dgm:t>
        <a:bodyPr/>
        <a:lstStyle/>
        <a:p>
          <a:endParaRPr lang="en-US"/>
        </a:p>
      </dgm:t>
    </dgm:pt>
    <dgm:pt modelId="{4194253C-D023-4DA5-ABD3-1AC7116D9C93}" type="sibTrans" cxnId="{C10F1D9E-00FC-47BC-BA2B-A7DA44E0F816}">
      <dgm:prSet/>
      <dgm:spPr/>
      <dgm:t>
        <a:bodyPr/>
        <a:lstStyle/>
        <a:p>
          <a:endParaRPr lang="en-US"/>
        </a:p>
      </dgm:t>
    </dgm:pt>
    <dgm:pt modelId="{D5CDAAFD-BAB3-476E-A6A2-E9ABE77EB225}">
      <dgm:prSet/>
      <dgm:spPr/>
      <dgm:t>
        <a:bodyPr/>
        <a:lstStyle/>
        <a:p>
          <a:r>
            <a:rPr lang="en-US"/>
            <a:t>Removed mounting solution from scope</a:t>
          </a:r>
        </a:p>
      </dgm:t>
    </dgm:pt>
    <dgm:pt modelId="{1EF7E3ED-8E9D-4F46-AB9C-8136A9B99EE9}" type="parTrans" cxnId="{C960A652-1187-4FDB-9E1F-D89BFE9B7F5D}">
      <dgm:prSet/>
      <dgm:spPr/>
      <dgm:t>
        <a:bodyPr/>
        <a:lstStyle/>
        <a:p>
          <a:endParaRPr lang="en-US"/>
        </a:p>
      </dgm:t>
    </dgm:pt>
    <dgm:pt modelId="{47A865D2-A0F1-4A22-99A6-E31347CCB987}" type="sibTrans" cxnId="{C960A652-1187-4FDB-9E1F-D89BFE9B7F5D}">
      <dgm:prSet/>
      <dgm:spPr/>
      <dgm:t>
        <a:bodyPr/>
        <a:lstStyle/>
        <a:p>
          <a:endParaRPr lang="en-US"/>
        </a:p>
      </dgm:t>
    </dgm:pt>
    <dgm:pt modelId="{8B705C49-B119-4B06-907B-CE94C86D5885}">
      <dgm:prSet/>
      <dgm:spPr/>
      <dgm:t>
        <a:bodyPr/>
        <a:lstStyle/>
        <a:p>
          <a:r>
            <a:rPr lang="en-US"/>
            <a:t>Focus is to outline and design heat exchanger that meets dynamic targets</a:t>
          </a:r>
        </a:p>
      </dgm:t>
    </dgm:pt>
    <dgm:pt modelId="{3BFD4713-957A-4458-A8B2-CCE6EF1A6869}" type="parTrans" cxnId="{596E593E-963D-49A4-8157-40E7019B1A14}">
      <dgm:prSet/>
      <dgm:spPr/>
      <dgm:t>
        <a:bodyPr/>
        <a:lstStyle/>
        <a:p>
          <a:endParaRPr lang="en-US"/>
        </a:p>
      </dgm:t>
    </dgm:pt>
    <dgm:pt modelId="{035D4519-AD49-452B-999B-9378BD2047A0}" type="sibTrans" cxnId="{596E593E-963D-49A4-8157-40E7019B1A14}">
      <dgm:prSet/>
      <dgm:spPr/>
      <dgm:t>
        <a:bodyPr/>
        <a:lstStyle/>
        <a:p>
          <a:endParaRPr lang="en-US"/>
        </a:p>
      </dgm:t>
    </dgm:pt>
    <dgm:pt modelId="{ED9B64BE-FF50-4130-AF7C-CAF4573A9E6A}" type="pres">
      <dgm:prSet presAssocID="{A2C19AC2-4A17-472F-B552-46D03D3E241D}" presName="root" presStyleCnt="0">
        <dgm:presLayoutVars>
          <dgm:dir/>
          <dgm:resizeHandles val="exact"/>
        </dgm:presLayoutVars>
      </dgm:prSet>
      <dgm:spPr/>
    </dgm:pt>
    <dgm:pt modelId="{8973ADB7-D8FD-499D-8D87-A10AB89CE935}" type="pres">
      <dgm:prSet presAssocID="{D7DC04B5-1D0C-494E-AB24-BAA5A90DB2D7}" presName="compNode" presStyleCnt="0"/>
      <dgm:spPr/>
    </dgm:pt>
    <dgm:pt modelId="{CF3724AF-116B-4CB1-9607-894DF5B7D23B}" type="pres">
      <dgm:prSet presAssocID="{D7DC04B5-1D0C-494E-AB24-BAA5A90DB2D7}" presName="bgRect" presStyleLbl="bgShp" presStyleIdx="0" presStyleCnt="3"/>
      <dgm:spPr/>
    </dgm:pt>
    <dgm:pt modelId="{B9EB2D36-DA40-488B-AD53-DA2FB9D5084C}" type="pres">
      <dgm:prSet presAssocID="{D7DC04B5-1D0C-494E-AB24-BAA5A90DB2D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5CA0E2D-0AB6-41E4-B025-022DA249A089}" type="pres">
      <dgm:prSet presAssocID="{D7DC04B5-1D0C-494E-AB24-BAA5A90DB2D7}" presName="spaceRect" presStyleCnt="0"/>
      <dgm:spPr/>
    </dgm:pt>
    <dgm:pt modelId="{9B079E6D-BC7F-4863-B376-BE10880C9848}" type="pres">
      <dgm:prSet presAssocID="{D7DC04B5-1D0C-494E-AB24-BAA5A90DB2D7}" presName="parTx" presStyleLbl="revTx" presStyleIdx="0" presStyleCnt="3">
        <dgm:presLayoutVars>
          <dgm:chMax val="0"/>
          <dgm:chPref val="0"/>
        </dgm:presLayoutVars>
      </dgm:prSet>
      <dgm:spPr/>
    </dgm:pt>
    <dgm:pt modelId="{AEC0718C-04AC-457B-B6FB-1950A00B6FDE}" type="pres">
      <dgm:prSet presAssocID="{4194253C-D023-4DA5-ABD3-1AC7116D9C93}" presName="sibTrans" presStyleCnt="0"/>
      <dgm:spPr/>
    </dgm:pt>
    <dgm:pt modelId="{1CAF0285-6A62-47F0-8E91-4843AF411E94}" type="pres">
      <dgm:prSet presAssocID="{D5CDAAFD-BAB3-476E-A6A2-E9ABE77EB225}" presName="compNode" presStyleCnt="0"/>
      <dgm:spPr/>
    </dgm:pt>
    <dgm:pt modelId="{ABC867AC-F925-4156-8ABA-883FE4C10C1F}" type="pres">
      <dgm:prSet presAssocID="{D5CDAAFD-BAB3-476E-A6A2-E9ABE77EB225}" presName="bgRect" presStyleLbl="bgShp" presStyleIdx="1" presStyleCnt="3"/>
      <dgm:spPr/>
    </dgm:pt>
    <dgm:pt modelId="{D6F03148-7D45-4D0F-BBC3-288A773A5127}" type="pres">
      <dgm:prSet presAssocID="{D5CDAAFD-BAB3-476E-A6A2-E9ABE77EB22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119B095D-640A-463F-A0FC-EE9E37951DF3}" type="pres">
      <dgm:prSet presAssocID="{D5CDAAFD-BAB3-476E-A6A2-E9ABE77EB225}" presName="spaceRect" presStyleCnt="0"/>
      <dgm:spPr/>
    </dgm:pt>
    <dgm:pt modelId="{3D978D52-D8F4-4CCC-8681-92920E33080D}" type="pres">
      <dgm:prSet presAssocID="{D5CDAAFD-BAB3-476E-A6A2-E9ABE77EB225}" presName="parTx" presStyleLbl="revTx" presStyleIdx="1" presStyleCnt="3">
        <dgm:presLayoutVars>
          <dgm:chMax val="0"/>
          <dgm:chPref val="0"/>
        </dgm:presLayoutVars>
      </dgm:prSet>
      <dgm:spPr/>
    </dgm:pt>
    <dgm:pt modelId="{5D2F386A-2D12-4B79-B986-7EBB8A8461DF}" type="pres">
      <dgm:prSet presAssocID="{47A865D2-A0F1-4A22-99A6-E31347CCB987}" presName="sibTrans" presStyleCnt="0"/>
      <dgm:spPr/>
    </dgm:pt>
    <dgm:pt modelId="{027DC137-B349-4F7D-9F94-81B963E4376D}" type="pres">
      <dgm:prSet presAssocID="{8B705C49-B119-4B06-907B-CE94C86D5885}" presName="compNode" presStyleCnt="0"/>
      <dgm:spPr/>
    </dgm:pt>
    <dgm:pt modelId="{42C49971-CA10-4A31-BD11-7563AA9AC599}" type="pres">
      <dgm:prSet presAssocID="{8B705C49-B119-4B06-907B-CE94C86D5885}" presName="bgRect" presStyleLbl="bgShp" presStyleIdx="2" presStyleCnt="3"/>
      <dgm:spPr/>
    </dgm:pt>
    <dgm:pt modelId="{556010B6-4C99-43E8-915E-21FCBE3F9FDC}" type="pres">
      <dgm:prSet presAssocID="{8B705C49-B119-4B06-907B-CE94C86D588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F8D5F33E-0B93-43FA-B541-9FA5AAB95450}" type="pres">
      <dgm:prSet presAssocID="{8B705C49-B119-4B06-907B-CE94C86D5885}" presName="spaceRect" presStyleCnt="0"/>
      <dgm:spPr/>
    </dgm:pt>
    <dgm:pt modelId="{FF6A6DFA-3756-489D-AF8E-D3D0B4FB9C2A}" type="pres">
      <dgm:prSet presAssocID="{8B705C49-B119-4B06-907B-CE94C86D588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D08A0B-650E-466E-949F-0B39E240B4A4}" type="presOf" srcId="{8B705C49-B119-4B06-907B-CE94C86D5885}" destId="{FF6A6DFA-3756-489D-AF8E-D3D0B4FB9C2A}" srcOrd="0" destOrd="0" presId="urn:microsoft.com/office/officeart/2018/2/layout/IconVerticalSolidList"/>
    <dgm:cxn modelId="{D83FD611-5C63-4404-AD49-7B38163B1DC8}" type="presOf" srcId="{D5CDAAFD-BAB3-476E-A6A2-E9ABE77EB225}" destId="{3D978D52-D8F4-4CCC-8681-92920E33080D}" srcOrd="0" destOrd="0" presId="urn:microsoft.com/office/officeart/2018/2/layout/IconVerticalSolidList"/>
    <dgm:cxn modelId="{596E593E-963D-49A4-8157-40E7019B1A14}" srcId="{A2C19AC2-4A17-472F-B552-46D03D3E241D}" destId="{8B705C49-B119-4B06-907B-CE94C86D5885}" srcOrd="2" destOrd="0" parTransId="{3BFD4713-957A-4458-A8B2-CCE6EF1A6869}" sibTransId="{035D4519-AD49-452B-999B-9378BD2047A0}"/>
    <dgm:cxn modelId="{C960A652-1187-4FDB-9E1F-D89BFE9B7F5D}" srcId="{A2C19AC2-4A17-472F-B552-46D03D3E241D}" destId="{D5CDAAFD-BAB3-476E-A6A2-E9ABE77EB225}" srcOrd="1" destOrd="0" parTransId="{1EF7E3ED-8E9D-4F46-AB9C-8136A9B99EE9}" sibTransId="{47A865D2-A0F1-4A22-99A6-E31347CCB987}"/>
    <dgm:cxn modelId="{73911492-A70D-4ED9-974C-4D9D44F734B4}" type="presOf" srcId="{A2C19AC2-4A17-472F-B552-46D03D3E241D}" destId="{ED9B64BE-FF50-4130-AF7C-CAF4573A9E6A}" srcOrd="0" destOrd="0" presId="urn:microsoft.com/office/officeart/2018/2/layout/IconVerticalSolidList"/>
    <dgm:cxn modelId="{C10F1D9E-00FC-47BC-BA2B-A7DA44E0F816}" srcId="{A2C19AC2-4A17-472F-B552-46D03D3E241D}" destId="{D7DC04B5-1D0C-494E-AB24-BAA5A90DB2D7}" srcOrd="0" destOrd="0" parTransId="{92A33115-61C8-4AE8-9FCB-B809A27C3175}" sibTransId="{4194253C-D023-4DA5-ABD3-1AC7116D9C93}"/>
    <dgm:cxn modelId="{C55642D6-84DB-4FDA-9A4D-2AD152482C2A}" type="presOf" srcId="{D7DC04B5-1D0C-494E-AB24-BAA5A90DB2D7}" destId="{9B079E6D-BC7F-4863-B376-BE10880C9848}" srcOrd="0" destOrd="0" presId="urn:microsoft.com/office/officeart/2018/2/layout/IconVerticalSolidList"/>
    <dgm:cxn modelId="{53517E17-9664-4748-8F72-E6715DC6BFF5}" type="presParOf" srcId="{ED9B64BE-FF50-4130-AF7C-CAF4573A9E6A}" destId="{8973ADB7-D8FD-499D-8D87-A10AB89CE935}" srcOrd="0" destOrd="0" presId="urn:microsoft.com/office/officeart/2018/2/layout/IconVerticalSolidList"/>
    <dgm:cxn modelId="{C7A097F4-4431-42F9-995A-B7E68712939E}" type="presParOf" srcId="{8973ADB7-D8FD-499D-8D87-A10AB89CE935}" destId="{CF3724AF-116B-4CB1-9607-894DF5B7D23B}" srcOrd="0" destOrd="0" presId="urn:microsoft.com/office/officeart/2018/2/layout/IconVerticalSolidList"/>
    <dgm:cxn modelId="{DF5B4FD2-DC7B-4284-9903-C537F297C9D4}" type="presParOf" srcId="{8973ADB7-D8FD-499D-8D87-A10AB89CE935}" destId="{B9EB2D36-DA40-488B-AD53-DA2FB9D5084C}" srcOrd="1" destOrd="0" presId="urn:microsoft.com/office/officeart/2018/2/layout/IconVerticalSolidList"/>
    <dgm:cxn modelId="{CC3F18C1-CB7B-4ECC-BB85-6B18D3084A48}" type="presParOf" srcId="{8973ADB7-D8FD-499D-8D87-A10AB89CE935}" destId="{C5CA0E2D-0AB6-41E4-B025-022DA249A089}" srcOrd="2" destOrd="0" presId="urn:microsoft.com/office/officeart/2018/2/layout/IconVerticalSolidList"/>
    <dgm:cxn modelId="{4AEFA54F-37F9-4DC5-863E-73C7CC7796F4}" type="presParOf" srcId="{8973ADB7-D8FD-499D-8D87-A10AB89CE935}" destId="{9B079E6D-BC7F-4863-B376-BE10880C9848}" srcOrd="3" destOrd="0" presId="urn:microsoft.com/office/officeart/2018/2/layout/IconVerticalSolidList"/>
    <dgm:cxn modelId="{66466EA3-9097-42C1-8BB1-8757428D5CC3}" type="presParOf" srcId="{ED9B64BE-FF50-4130-AF7C-CAF4573A9E6A}" destId="{AEC0718C-04AC-457B-B6FB-1950A00B6FDE}" srcOrd="1" destOrd="0" presId="urn:microsoft.com/office/officeart/2018/2/layout/IconVerticalSolidList"/>
    <dgm:cxn modelId="{5E043F5F-41A2-4CA1-931C-E831DACED62A}" type="presParOf" srcId="{ED9B64BE-FF50-4130-AF7C-CAF4573A9E6A}" destId="{1CAF0285-6A62-47F0-8E91-4843AF411E94}" srcOrd="2" destOrd="0" presId="urn:microsoft.com/office/officeart/2018/2/layout/IconVerticalSolidList"/>
    <dgm:cxn modelId="{C1C3F2D2-3BCF-4D3B-B17A-CE4E20BCF47F}" type="presParOf" srcId="{1CAF0285-6A62-47F0-8E91-4843AF411E94}" destId="{ABC867AC-F925-4156-8ABA-883FE4C10C1F}" srcOrd="0" destOrd="0" presId="urn:microsoft.com/office/officeart/2018/2/layout/IconVerticalSolidList"/>
    <dgm:cxn modelId="{88A42C4F-8AE7-4732-A885-2FF5C56FC9EE}" type="presParOf" srcId="{1CAF0285-6A62-47F0-8E91-4843AF411E94}" destId="{D6F03148-7D45-4D0F-BBC3-288A773A5127}" srcOrd="1" destOrd="0" presId="urn:microsoft.com/office/officeart/2018/2/layout/IconVerticalSolidList"/>
    <dgm:cxn modelId="{E197C9C4-EBB9-418C-B067-9CB881AE2063}" type="presParOf" srcId="{1CAF0285-6A62-47F0-8E91-4843AF411E94}" destId="{119B095D-640A-463F-A0FC-EE9E37951DF3}" srcOrd="2" destOrd="0" presId="urn:microsoft.com/office/officeart/2018/2/layout/IconVerticalSolidList"/>
    <dgm:cxn modelId="{0DBD1B78-FB95-40E4-AC88-9A31EBB3A115}" type="presParOf" srcId="{1CAF0285-6A62-47F0-8E91-4843AF411E94}" destId="{3D978D52-D8F4-4CCC-8681-92920E33080D}" srcOrd="3" destOrd="0" presId="urn:microsoft.com/office/officeart/2018/2/layout/IconVerticalSolidList"/>
    <dgm:cxn modelId="{E9FF76A3-AD7B-4442-96BE-480033C23EF3}" type="presParOf" srcId="{ED9B64BE-FF50-4130-AF7C-CAF4573A9E6A}" destId="{5D2F386A-2D12-4B79-B986-7EBB8A8461DF}" srcOrd="3" destOrd="0" presId="urn:microsoft.com/office/officeart/2018/2/layout/IconVerticalSolidList"/>
    <dgm:cxn modelId="{B064CF4A-0F63-4266-9F65-AC584DD3FC50}" type="presParOf" srcId="{ED9B64BE-FF50-4130-AF7C-CAF4573A9E6A}" destId="{027DC137-B349-4F7D-9F94-81B963E4376D}" srcOrd="4" destOrd="0" presId="urn:microsoft.com/office/officeart/2018/2/layout/IconVerticalSolidList"/>
    <dgm:cxn modelId="{F8EF50B6-9BB2-417F-86ED-2EEB9A8CE317}" type="presParOf" srcId="{027DC137-B349-4F7D-9F94-81B963E4376D}" destId="{42C49971-CA10-4A31-BD11-7563AA9AC599}" srcOrd="0" destOrd="0" presId="urn:microsoft.com/office/officeart/2018/2/layout/IconVerticalSolidList"/>
    <dgm:cxn modelId="{E1FFBBEB-ADCE-40FC-8C8E-0EDEEE148263}" type="presParOf" srcId="{027DC137-B349-4F7D-9F94-81B963E4376D}" destId="{556010B6-4C99-43E8-915E-21FCBE3F9FDC}" srcOrd="1" destOrd="0" presId="urn:microsoft.com/office/officeart/2018/2/layout/IconVerticalSolidList"/>
    <dgm:cxn modelId="{968DA41B-208E-4646-B368-6072BC1A11BC}" type="presParOf" srcId="{027DC137-B349-4F7D-9F94-81B963E4376D}" destId="{F8D5F33E-0B93-43FA-B541-9FA5AAB95450}" srcOrd="2" destOrd="0" presId="urn:microsoft.com/office/officeart/2018/2/layout/IconVerticalSolidList"/>
    <dgm:cxn modelId="{30C8ABF1-919A-4B2F-AAE5-BBBF632B6B8F}" type="presParOf" srcId="{027DC137-B349-4F7D-9F94-81B963E4376D}" destId="{FF6A6DFA-3756-489D-AF8E-D3D0B4FB9C2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B9C607-3F0D-4FBF-8B16-FA837E22CE0E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C888A5-D0ED-4F85-94C0-06DA8E1F90E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Interface of HE outlet to test articles</a:t>
          </a:r>
        </a:p>
      </dgm:t>
    </dgm:pt>
    <dgm:pt modelId="{B8F04A3E-7334-4A63-AEA6-5BA4C2AEE4A6}" type="parTrans" cxnId="{77EA940E-B19A-401D-A994-BBE425887157}">
      <dgm:prSet/>
      <dgm:spPr/>
      <dgm:t>
        <a:bodyPr/>
        <a:lstStyle/>
        <a:p>
          <a:endParaRPr lang="en-US"/>
        </a:p>
      </dgm:t>
    </dgm:pt>
    <dgm:pt modelId="{7B904741-804E-463E-BA2F-CF06E37B4A28}" type="sibTrans" cxnId="{77EA940E-B19A-401D-A994-BBE425887157}">
      <dgm:prSet/>
      <dgm:spPr/>
      <dgm:t>
        <a:bodyPr/>
        <a:lstStyle/>
        <a:p>
          <a:endParaRPr lang="en-US"/>
        </a:p>
      </dgm:t>
    </dgm:pt>
    <dgm:pt modelId="{F7DDD468-8215-43D1-AE98-FEA0A6886D9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Manufacturability analysis</a:t>
          </a:r>
        </a:p>
      </dgm:t>
    </dgm:pt>
    <dgm:pt modelId="{0739BC47-FEA7-4D3A-8096-9572FFB4FDD5}" type="parTrans" cxnId="{B58CEF71-069E-476D-B9AD-97C3E42417C1}">
      <dgm:prSet/>
      <dgm:spPr/>
      <dgm:t>
        <a:bodyPr/>
        <a:lstStyle/>
        <a:p>
          <a:endParaRPr lang="en-US"/>
        </a:p>
      </dgm:t>
    </dgm:pt>
    <dgm:pt modelId="{A788EBF1-0281-4EB6-893B-BF7F44E2E133}" type="sibTrans" cxnId="{B58CEF71-069E-476D-B9AD-97C3E42417C1}">
      <dgm:prSet/>
      <dgm:spPr/>
      <dgm:t>
        <a:bodyPr/>
        <a:lstStyle/>
        <a:p>
          <a:endParaRPr lang="en-US"/>
        </a:p>
      </dgm:t>
    </dgm:pt>
    <dgm:pt modelId="{742D7D89-6FB8-4FBB-B6D3-E1E926D25B2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Material choice analysis</a:t>
          </a:r>
        </a:p>
      </dgm:t>
    </dgm:pt>
    <dgm:pt modelId="{3FEFE09A-97FD-4106-9FF6-62F3F41FB2FF}" type="parTrans" cxnId="{8791FDED-7B02-432E-AD86-3CA1F8C2DE91}">
      <dgm:prSet/>
      <dgm:spPr/>
      <dgm:t>
        <a:bodyPr/>
        <a:lstStyle/>
        <a:p>
          <a:endParaRPr lang="en-US"/>
        </a:p>
      </dgm:t>
    </dgm:pt>
    <dgm:pt modelId="{03C164D8-F2FD-4EA2-B611-45AF2DF072BF}" type="sibTrans" cxnId="{8791FDED-7B02-432E-AD86-3CA1F8C2DE91}">
      <dgm:prSet/>
      <dgm:spPr/>
      <dgm:t>
        <a:bodyPr/>
        <a:lstStyle/>
        <a:p>
          <a:endParaRPr lang="en-US"/>
        </a:p>
      </dgm:t>
    </dgm:pt>
    <dgm:pt modelId="{4FCB406A-51BC-49D7-8B8F-B9FD15C7677C}" type="pres">
      <dgm:prSet presAssocID="{0CB9C607-3F0D-4FBF-8B16-FA837E22CE0E}" presName="root" presStyleCnt="0">
        <dgm:presLayoutVars>
          <dgm:dir/>
          <dgm:resizeHandles val="exact"/>
        </dgm:presLayoutVars>
      </dgm:prSet>
      <dgm:spPr/>
    </dgm:pt>
    <dgm:pt modelId="{89CD683C-8A17-44F4-8FFA-D7244F8B05FC}" type="pres">
      <dgm:prSet presAssocID="{35C888A5-D0ED-4F85-94C0-06DA8E1F90E1}" presName="compNode" presStyleCnt="0"/>
      <dgm:spPr/>
    </dgm:pt>
    <dgm:pt modelId="{29DB6E82-7748-4877-B99B-82E7A624E7BE}" type="pres">
      <dgm:prSet presAssocID="{35C888A5-D0ED-4F85-94C0-06DA8E1F90E1}" presName="iconBgRect" presStyleLbl="bgShp" presStyleIdx="0" presStyleCnt="3"/>
      <dgm:spPr/>
    </dgm:pt>
    <dgm:pt modelId="{98145BE5-27D7-444C-A541-0DE3AC52ADEA}" type="pres">
      <dgm:prSet presAssocID="{35C888A5-D0ED-4F85-94C0-06DA8E1F90E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5C4CF033-4915-4632-AF1B-36BE6F3334F9}" type="pres">
      <dgm:prSet presAssocID="{35C888A5-D0ED-4F85-94C0-06DA8E1F90E1}" presName="spaceRect" presStyleCnt="0"/>
      <dgm:spPr/>
    </dgm:pt>
    <dgm:pt modelId="{C082569A-3CE1-4CD5-BBBC-EC55B5C6EFA6}" type="pres">
      <dgm:prSet presAssocID="{35C888A5-D0ED-4F85-94C0-06DA8E1F90E1}" presName="textRect" presStyleLbl="revTx" presStyleIdx="0" presStyleCnt="3">
        <dgm:presLayoutVars>
          <dgm:chMax val="1"/>
          <dgm:chPref val="1"/>
        </dgm:presLayoutVars>
      </dgm:prSet>
      <dgm:spPr/>
    </dgm:pt>
    <dgm:pt modelId="{B0C26A4C-390A-4337-B30F-8E698A53BBAE}" type="pres">
      <dgm:prSet presAssocID="{7B904741-804E-463E-BA2F-CF06E37B4A28}" presName="sibTrans" presStyleCnt="0"/>
      <dgm:spPr/>
    </dgm:pt>
    <dgm:pt modelId="{EE99F80A-972A-4819-9103-3CAB939E563A}" type="pres">
      <dgm:prSet presAssocID="{F7DDD468-8215-43D1-AE98-FEA0A6886D97}" presName="compNode" presStyleCnt="0"/>
      <dgm:spPr/>
    </dgm:pt>
    <dgm:pt modelId="{9CC7F4FA-283E-46AF-86B6-D9B3F772B687}" type="pres">
      <dgm:prSet presAssocID="{F7DDD468-8215-43D1-AE98-FEA0A6886D97}" presName="iconBgRect" presStyleLbl="bgShp" presStyleIdx="1" presStyleCnt="3"/>
      <dgm:spPr/>
    </dgm:pt>
    <dgm:pt modelId="{8D4B0A31-262E-4688-BDB8-94FA0F3DDB7F}" type="pres">
      <dgm:prSet presAssocID="{F7DDD468-8215-43D1-AE98-FEA0A6886D9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824425B2-1933-4D64-BB12-2206BD507A3C}" type="pres">
      <dgm:prSet presAssocID="{F7DDD468-8215-43D1-AE98-FEA0A6886D97}" presName="spaceRect" presStyleCnt="0"/>
      <dgm:spPr/>
    </dgm:pt>
    <dgm:pt modelId="{6C3FC356-6280-4AE3-899F-D60234A2BD8A}" type="pres">
      <dgm:prSet presAssocID="{F7DDD468-8215-43D1-AE98-FEA0A6886D97}" presName="textRect" presStyleLbl="revTx" presStyleIdx="1" presStyleCnt="3">
        <dgm:presLayoutVars>
          <dgm:chMax val="1"/>
          <dgm:chPref val="1"/>
        </dgm:presLayoutVars>
      </dgm:prSet>
      <dgm:spPr/>
    </dgm:pt>
    <dgm:pt modelId="{1CFA15FD-F9D0-4D73-81F5-40EEF9D04CA0}" type="pres">
      <dgm:prSet presAssocID="{A788EBF1-0281-4EB6-893B-BF7F44E2E133}" presName="sibTrans" presStyleCnt="0"/>
      <dgm:spPr/>
    </dgm:pt>
    <dgm:pt modelId="{A7BC0B5E-EB28-4675-BDA9-3BE3FF2DC004}" type="pres">
      <dgm:prSet presAssocID="{742D7D89-6FB8-4FBB-B6D3-E1E926D25B24}" presName="compNode" presStyleCnt="0"/>
      <dgm:spPr/>
    </dgm:pt>
    <dgm:pt modelId="{F9AC0CDA-4ACA-4027-B6E1-FA14575FAF74}" type="pres">
      <dgm:prSet presAssocID="{742D7D89-6FB8-4FBB-B6D3-E1E926D25B24}" presName="iconBgRect" presStyleLbl="bgShp" presStyleIdx="2" presStyleCnt="3"/>
      <dgm:spPr/>
    </dgm:pt>
    <dgm:pt modelId="{77A4F8BB-BD89-45CC-B5F6-7C9CAF0DAFB8}" type="pres">
      <dgm:prSet presAssocID="{742D7D89-6FB8-4FBB-B6D3-E1E926D25B2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ponential Graph with solid fill"/>
        </a:ext>
      </dgm:extLst>
    </dgm:pt>
    <dgm:pt modelId="{EBAB344D-E834-4057-96BD-8E1EA2AE296A}" type="pres">
      <dgm:prSet presAssocID="{742D7D89-6FB8-4FBB-B6D3-E1E926D25B24}" presName="spaceRect" presStyleCnt="0"/>
      <dgm:spPr/>
    </dgm:pt>
    <dgm:pt modelId="{D283EA8F-9741-417B-BCA4-BCC411ECC312}" type="pres">
      <dgm:prSet presAssocID="{742D7D89-6FB8-4FBB-B6D3-E1E926D25B2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D15970C-FE36-407E-BF5A-7F4A478A899B}" type="presOf" srcId="{742D7D89-6FB8-4FBB-B6D3-E1E926D25B24}" destId="{D283EA8F-9741-417B-BCA4-BCC411ECC312}" srcOrd="0" destOrd="0" presId="urn:microsoft.com/office/officeart/2018/5/layout/IconCircleLabelList"/>
    <dgm:cxn modelId="{77EA940E-B19A-401D-A994-BBE425887157}" srcId="{0CB9C607-3F0D-4FBF-8B16-FA837E22CE0E}" destId="{35C888A5-D0ED-4F85-94C0-06DA8E1F90E1}" srcOrd="0" destOrd="0" parTransId="{B8F04A3E-7334-4A63-AEA6-5BA4C2AEE4A6}" sibTransId="{7B904741-804E-463E-BA2F-CF06E37B4A28}"/>
    <dgm:cxn modelId="{9432C519-5F8A-4107-AA1F-89409465FF67}" type="presOf" srcId="{35C888A5-D0ED-4F85-94C0-06DA8E1F90E1}" destId="{C082569A-3CE1-4CD5-BBBC-EC55B5C6EFA6}" srcOrd="0" destOrd="0" presId="urn:microsoft.com/office/officeart/2018/5/layout/IconCircleLabelList"/>
    <dgm:cxn modelId="{9773541A-9B9E-479E-9BE1-DA33CD0BEC57}" type="presOf" srcId="{F7DDD468-8215-43D1-AE98-FEA0A6886D97}" destId="{6C3FC356-6280-4AE3-899F-D60234A2BD8A}" srcOrd="0" destOrd="0" presId="urn:microsoft.com/office/officeart/2018/5/layout/IconCircleLabelList"/>
    <dgm:cxn modelId="{B533AD5F-5DBD-4945-9D75-9FD47457D3F1}" type="presOf" srcId="{0CB9C607-3F0D-4FBF-8B16-FA837E22CE0E}" destId="{4FCB406A-51BC-49D7-8B8F-B9FD15C7677C}" srcOrd="0" destOrd="0" presId="urn:microsoft.com/office/officeart/2018/5/layout/IconCircleLabelList"/>
    <dgm:cxn modelId="{B58CEF71-069E-476D-B9AD-97C3E42417C1}" srcId="{0CB9C607-3F0D-4FBF-8B16-FA837E22CE0E}" destId="{F7DDD468-8215-43D1-AE98-FEA0A6886D97}" srcOrd="1" destOrd="0" parTransId="{0739BC47-FEA7-4D3A-8096-9572FFB4FDD5}" sibTransId="{A788EBF1-0281-4EB6-893B-BF7F44E2E133}"/>
    <dgm:cxn modelId="{8791FDED-7B02-432E-AD86-3CA1F8C2DE91}" srcId="{0CB9C607-3F0D-4FBF-8B16-FA837E22CE0E}" destId="{742D7D89-6FB8-4FBB-B6D3-E1E926D25B24}" srcOrd="2" destOrd="0" parTransId="{3FEFE09A-97FD-4106-9FF6-62F3F41FB2FF}" sibTransId="{03C164D8-F2FD-4EA2-B611-45AF2DF072BF}"/>
    <dgm:cxn modelId="{AAA7EE3A-29AE-4254-852F-13ED15FEA1A8}" type="presParOf" srcId="{4FCB406A-51BC-49D7-8B8F-B9FD15C7677C}" destId="{89CD683C-8A17-44F4-8FFA-D7244F8B05FC}" srcOrd="0" destOrd="0" presId="urn:microsoft.com/office/officeart/2018/5/layout/IconCircleLabelList"/>
    <dgm:cxn modelId="{A6F359A2-58EA-4FE7-9D48-FC4FF93CF6F8}" type="presParOf" srcId="{89CD683C-8A17-44F4-8FFA-D7244F8B05FC}" destId="{29DB6E82-7748-4877-B99B-82E7A624E7BE}" srcOrd="0" destOrd="0" presId="urn:microsoft.com/office/officeart/2018/5/layout/IconCircleLabelList"/>
    <dgm:cxn modelId="{4E15F3D6-8A47-44E2-A75E-37D6D0DF30E7}" type="presParOf" srcId="{89CD683C-8A17-44F4-8FFA-D7244F8B05FC}" destId="{98145BE5-27D7-444C-A541-0DE3AC52ADEA}" srcOrd="1" destOrd="0" presId="urn:microsoft.com/office/officeart/2018/5/layout/IconCircleLabelList"/>
    <dgm:cxn modelId="{181D9503-D243-4030-B3C3-F9DB2B83963A}" type="presParOf" srcId="{89CD683C-8A17-44F4-8FFA-D7244F8B05FC}" destId="{5C4CF033-4915-4632-AF1B-36BE6F3334F9}" srcOrd="2" destOrd="0" presId="urn:microsoft.com/office/officeart/2018/5/layout/IconCircleLabelList"/>
    <dgm:cxn modelId="{2B0C6A09-D41C-48DF-9685-7DC85D1D0644}" type="presParOf" srcId="{89CD683C-8A17-44F4-8FFA-D7244F8B05FC}" destId="{C082569A-3CE1-4CD5-BBBC-EC55B5C6EFA6}" srcOrd="3" destOrd="0" presId="urn:microsoft.com/office/officeart/2018/5/layout/IconCircleLabelList"/>
    <dgm:cxn modelId="{97B8199A-643B-4F8C-B89D-FF5EC1AEED67}" type="presParOf" srcId="{4FCB406A-51BC-49D7-8B8F-B9FD15C7677C}" destId="{B0C26A4C-390A-4337-B30F-8E698A53BBAE}" srcOrd="1" destOrd="0" presId="urn:microsoft.com/office/officeart/2018/5/layout/IconCircleLabelList"/>
    <dgm:cxn modelId="{64D00AB0-6633-4D66-AD7E-5E30431E7285}" type="presParOf" srcId="{4FCB406A-51BC-49D7-8B8F-B9FD15C7677C}" destId="{EE99F80A-972A-4819-9103-3CAB939E563A}" srcOrd="2" destOrd="0" presId="urn:microsoft.com/office/officeart/2018/5/layout/IconCircleLabelList"/>
    <dgm:cxn modelId="{6C235D77-03D3-4CCA-A1D3-24040A55E387}" type="presParOf" srcId="{EE99F80A-972A-4819-9103-3CAB939E563A}" destId="{9CC7F4FA-283E-46AF-86B6-D9B3F772B687}" srcOrd="0" destOrd="0" presId="urn:microsoft.com/office/officeart/2018/5/layout/IconCircleLabelList"/>
    <dgm:cxn modelId="{64DD204C-0F6B-414D-9EE1-2D48B8D89414}" type="presParOf" srcId="{EE99F80A-972A-4819-9103-3CAB939E563A}" destId="{8D4B0A31-262E-4688-BDB8-94FA0F3DDB7F}" srcOrd="1" destOrd="0" presId="urn:microsoft.com/office/officeart/2018/5/layout/IconCircleLabelList"/>
    <dgm:cxn modelId="{A8F80A6B-8B66-454B-9F08-6141809A8758}" type="presParOf" srcId="{EE99F80A-972A-4819-9103-3CAB939E563A}" destId="{824425B2-1933-4D64-BB12-2206BD507A3C}" srcOrd="2" destOrd="0" presId="urn:microsoft.com/office/officeart/2018/5/layout/IconCircleLabelList"/>
    <dgm:cxn modelId="{5E061ED6-E591-47EB-A4AC-BF2E105CC41A}" type="presParOf" srcId="{EE99F80A-972A-4819-9103-3CAB939E563A}" destId="{6C3FC356-6280-4AE3-899F-D60234A2BD8A}" srcOrd="3" destOrd="0" presId="urn:microsoft.com/office/officeart/2018/5/layout/IconCircleLabelList"/>
    <dgm:cxn modelId="{84A34B82-82B9-43AA-B5AF-E1E528D29B78}" type="presParOf" srcId="{4FCB406A-51BC-49D7-8B8F-B9FD15C7677C}" destId="{1CFA15FD-F9D0-4D73-81F5-40EEF9D04CA0}" srcOrd="3" destOrd="0" presId="urn:microsoft.com/office/officeart/2018/5/layout/IconCircleLabelList"/>
    <dgm:cxn modelId="{E3EF8667-CAFE-4EDB-9956-ECFC8C272389}" type="presParOf" srcId="{4FCB406A-51BC-49D7-8B8F-B9FD15C7677C}" destId="{A7BC0B5E-EB28-4675-BDA9-3BE3FF2DC004}" srcOrd="4" destOrd="0" presId="urn:microsoft.com/office/officeart/2018/5/layout/IconCircleLabelList"/>
    <dgm:cxn modelId="{77D46DED-BB74-4399-909F-B1D268792ADF}" type="presParOf" srcId="{A7BC0B5E-EB28-4675-BDA9-3BE3FF2DC004}" destId="{F9AC0CDA-4ACA-4027-B6E1-FA14575FAF74}" srcOrd="0" destOrd="0" presId="urn:microsoft.com/office/officeart/2018/5/layout/IconCircleLabelList"/>
    <dgm:cxn modelId="{3535C8D4-99B4-4176-956E-F0C7B3DE5201}" type="presParOf" srcId="{A7BC0B5E-EB28-4675-BDA9-3BE3FF2DC004}" destId="{77A4F8BB-BD89-45CC-B5F6-7C9CAF0DAFB8}" srcOrd="1" destOrd="0" presId="urn:microsoft.com/office/officeart/2018/5/layout/IconCircleLabelList"/>
    <dgm:cxn modelId="{75B12EF6-9F4B-446F-988C-44A019A80AC0}" type="presParOf" srcId="{A7BC0B5E-EB28-4675-BDA9-3BE3FF2DC004}" destId="{EBAB344D-E834-4057-96BD-8E1EA2AE296A}" srcOrd="2" destOrd="0" presId="urn:microsoft.com/office/officeart/2018/5/layout/IconCircleLabelList"/>
    <dgm:cxn modelId="{D71B2664-3451-4D81-B605-4112FC3CB3CB}" type="presParOf" srcId="{A7BC0B5E-EB28-4675-BDA9-3BE3FF2DC004}" destId="{D283EA8F-9741-417B-BCA4-BCC411ECC31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F9F090-09B0-4188-9955-86452816C83F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78A3E76-40E6-4FC1-B7A7-205066E6C310}">
      <dgm:prSet/>
      <dgm:spPr/>
      <dgm:t>
        <a:bodyPr/>
        <a:lstStyle/>
        <a:p>
          <a:r>
            <a:rPr lang="en-US"/>
            <a:t>FEA</a:t>
          </a:r>
        </a:p>
      </dgm:t>
    </dgm:pt>
    <dgm:pt modelId="{0410B4FA-6959-429B-8EDE-5B33746F22DE}" type="parTrans" cxnId="{E01E3EF6-9451-4343-B950-5AA2C51C48EC}">
      <dgm:prSet/>
      <dgm:spPr/>
      <dgm:t>
        <a:bodyPr/>
        <a:lstStyle/>
        <a:p>
          <a:endParaRPr lang="en-US"/>
        </a:p>
      </dgm:t>
    </dgm:pt>
    <dgm:pt modelId="{EECB09F2-85BC-48FA-B940-0FE9D690F600}" type="sibTrans" cxnId="{E01E3EF6-9451-4343-B950-5AA2C51C48EC}">
      <dgm:prSet/>
      <dgm:spPr/>
      <dgm:t>
        <a:bodyPr/>
        <a:lstStyle/>
        <a:p>
          <a:endParaRPr lang="en-US"/>
        </a:p>
      </dgm:t>
    </dgm:pt>
    <dgm:pt modelId="{B41F81D6-A00F-4B43-9CA5-B4792D379A41}">
      <dgm:prSet/>
      <dgm:spPr/>
      <dgm:t>
        <a:bodyPr/>
        <a:lstStyle/>
        <a:p>
          <a:r>
            <a:rPr lang="en-US"/>
            <a:t>Negligible radiation and convective heat transfer outside of HE</a:t>
          </a:r>
        </a:p>
      </dgm:t>
    </dgm:pt>
    <dgm:pt modelId="{BF1AF2B5-E348-4F81-8D96-A2F044789777}" type="parTrans" cxnId="{7D1859D1-ACDF-465B-ABF8-9C833D2985E3}">
      <dgm:prSet/>
      <dgm:spPr/>
      <dgm:t>
        <a:bodyPr/>
        <a:lstStyle/>
        <a:p>
          <a:endParaRPr lang="en-US"/>
        </a:p>
      </dgm:t>
    </dgm:pt>
    <dgm:pt modelId="{9568BBA2-C373-49A2-93F7-78351AB0D287}" type="sibTrans" cxnId="{7D1859D1-ACDF-465B-ABF8-9C833D2985E3}">
      <dgm:prSet/>
      <dgm:spPr/>
      <dgm:t>
        <a:bodyPr/>
        <a:lstStyle/>
        <a:p>
          <a:endParaRPr lang="en-US"/>
        </a:p>
      </dgm:t>
    </dgm:pt>
    <dgm:pt modelId="{CCB7C5E9-3C7C-468B-82E8-BD71DC865480}">
      <dgm:prSet/>
      <dgm:spPr/>
      <dgm:t>
        <a:bodyPr/>
        <a:lstStyle/>
        <a:p>
          <a:r>
            <a:rPr lang="en-US"/>
            <a:t>1 dimensional conduction heat transfer</a:t>
          </a:r>
        </a:p>
      </dgm:t>
    </dgm:pt>
    <dgm:pt modelId="{406FF2C1-2010-4753-96A2-7B7B60B53E76}" type="parTrans" cxnId="{8CFAAA1A-39C0-4914-BB07-602BD08A1A1F}">
      <dgm:prSet/>
      <dgm:spPr/>
      <dgm:t>
        <a:bodyPr/>
        <a:lstStyle/>
        <a:p>
          <a:endParaRPr lang="en-US"/>
        </a:p>
      </dgm:t>
    </dgm:pt>
    <dgm:pt modelId="{2808B79C-D0DE-49B0-ABB2-8C0BF8E9E3DF}" type="sibTrans" cxnId="{8CFAAA1A-39C0-4914-BB07-602BD08A1A1F}">
      <dgm:prSet/>
      <dgm:spPr/>
      <dgm:t>
        <a:bodyPr/>
        <a:lstStyle/>
        <a:p>
          <a:endParaRPr lang="en-US"/>
        </a:p>
      </dgm:t>
    </dgm:pt>
    <dgm:pt modelId="{BF428868-E260-4F2E-8CF1-E7F9DEB815D6}">
      <dgm:prSet/>
      <dgm:spPr/>
      <dgm:t>
        <a:bodyPr/>
        <a:lstStyle/>
        <a:p>
          <a:r>
            <a:rPr lang="en-US"/>
            <a:t>Negligible compressibility effects</a:t>
          </a:r>
        </a:p>
      </dgm:t>
    </dgm:pt>
    <dgm:pt modelId="{F4D06482-CAF8-47F3-A2F1-6211DCA5C7A3}" type="parTrans" cxnId="{AD760E46-961F-4287-A8EF-F2949EEF6C6F}">
      <dgm:prSet/>
      <dgm:spPr/>
      <dgm:t>
        <a:bodyPr/>
        <a:lstStyle/>
        <a:p>
          <a:endParaRPr lang="en-US"/>
        </a:p>
      </dgm:t>
    </dgm:pt>
    <dgm:pt modelId="{26BE4898-A046-482A-B343-8460567403CD}" type="sibTrans" cxnId="{AD760E46-961F-4287-A8EF-F2949EEF6C6F}">
      <dgm:prSet/>
      <dgm:spPr/>
      <dgm:t>
        <a:bodyPr/>
        <a:lstStyle/>
        <a:p>
          <a:endParaRPr lang="en-US"/>
        </a:p>
      </dgm:t>
    </dgm:pt>
    <dgm:pt modelId="{88A44275-B6EF-4339-84D2-4F205D340D23}">
      <dgm:prSet/>
      <dgm:spPr/>
      <dgm:t>
        <a:bodyPr/>
        <a:lstStyle/>
        <a:p>
          <a:r>
            <a:rPr lang="en-US"/>
            <a:t>Geometry</a:t>
          </a:r>
        </a:p>
      </dgm:t>
    </dgm:pt>
    <dgm:pt modelId="{36C4E5ED-5B33-4352-975C-A3E9947DEA60}" type="parTrans" cxnId="{8BEC5D09-AAB8-409A-9B91-DAFC0DDA728F}">
      <dgm:prSet/>
      <dgm:spPr/>
      <dgm:t>
        <a:bodyPr/>
        <a:lstStyle/>
        <a:p>
          <a:endParaRPr lang="en-US"/>
        </a:p>
      </dgm:t>
    </dgm:pt>
    <dgm:pt modelId="{4DB34B9E-2458-4903-A2CA-19E9C747540D}" type="sibTrans" cxnId="{8BEC5D09-AAB8-409A-9B91-DAFC0DDA728F}">
      <dgm:prSet/>
      <dgm:spPr/>
      <dgm:t>
        <a:bodyPr/>
        <a:lstStyle/>
        <a:p>
          <a:endParaRPr lang="en-US"/>
        </a:p>
      </dgm:t>
    </dgm:pt>
    <dgm:pt modelId="{1ABADB1D-7982-43B3-8B0C-C166FBD4F7CE}">
      <dgm:prSet/>
      <dgm:spPr/>
      <dgm:t>
        <a:bodyPr/>
        <a:lstStyle/>
        <a:p>
          <a:pPr rtl="0"/>
          <a:r>
            <a:rPr lang="en-US"/>
            <a:t>HE retains ½ inch</a:t>
          </a:r>
          <a:r>
            <a:rPr lang="en-US">
              <a:latin typeface="Calibri Light" panose="020F0302020204030204"/>
            </a:rPr>
            <a:t> inlet diameter </a:t>
          </a:r>
          <a:endParaRPr lang="en-US"/>
        </a:p>
      </dgm:t>
    </dgm:pt>
    <dgm:pt modelId="{D892C27C-2110-457F-A6B6-95D102E39B53}" type="parTrans" cxnId="{A5CE1C2F-D4A1-45A9-8984-49D7854EC6E7}">
      <dgm:prSet/>
      <dgm:spPr/>
      <dgm:t>
        <a:bodyPr/>
        <a:lstStyle/>
        <a:p>
          <a:endParaRPr lang="en-US"/>
        </a:p>
      </dgm:t>
    </dgm:pt>
    <dgm:pt modelId="{8048592D-4E82-4425-97E6-8973ED4D2092}" type="sibTrans" cxnId="{A5CE1C2F-D4A1-45A9-8984-49D7854EC6E7}">
      <dgm:prSet/>
      <dgm:spPr/>
      <dgm:t>
        <a:bodyPr/>
        <a:lstStyle/>
        <a:p>
          <a:endParaRPr lang="en-US"/>
        </a:p>
      </dgm:t>
    </dgm:pt>
    <dgm:pt modelId="{06C90D72-55DB-4B64-ADE4-1C8630B011BB}" type="pres">
      <dgm:prSet presAssocID="{5EF9F090-09B0-4188-9955-86452816C83F}" presName="Name0" presStyleCnt="0">
        <dgm:presLayoutVars>
          <dgm:dir/>
          <dgm:animLvl val="lvl"/>
          <dgm:resizeHandles val="exact"/>
        </dgm:presLayoutVars>
      </dgm:prSet>
      <dgm:spPr/>
    </dgm:pt>
    <dgm:pt modelId="{07133D39-571A-41D7-976B-CC6421A87468}" type="pres">
      <dgm:prSet presAssocID="{F78A3E76-40E6-4FC1-B7A7-205066E6C310}" presName="linNode" presStyleCnt="0"/>
      <dgm:spPr/>
    </dgm:pt>
    <dgm:pt modelId="{B1C8C796-293E-436E-911F-EA4B8E5A7904}" type="pres">
      <dgm:prSet presAssocID="{F78A3E76-40E6-4FC1-B7A7-205066E6C310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8D19BC0-1B96-4C85-B161-F1BF63565DD5}" type="pres">
      <dgm:prSet presAssocID="{F78A3E76-40E6-4FC1-B7A7-205066E6C310}" presName="descendantText" presStyleLbl="alignAccFollowNode1" presStyleIdx="0" presStyleCnt="2">
        <dgm:presLayoutVars>
          <dgm:bulletEnabled val="1"/>
        </dgm:presLayoutVars>
      </dgm:prSet>
      <dgm:spPr/>
    </dgm:pt>
    <dgm:pt modelId="{9B1D63AC-8206-4B8E-A138-58122B3690A0}" type="pres">
      <dgm:prSet presAssocID="{EECB09F2-85BC-48FA-B940-0FE9D690F600}" presName="sp" presStyleCnt="0"/>
      <dgm:spPr/>
    </dgm:pt>
    <dgm:pt modelId="{3E13E079-1B9D-4929-9194-E1F65EF6675E}" type="pres">
      <dgm:prSet presAssocID="{88A44275-B6EF-4339-84D2-4F205D340D23}" presName="linNode" presStyleCnt="0"/>
      <dgm:spPr/>
    </dgm:pt>
    <dgm:pt modelId="{6E0E9E43-F89C-4EA0-A668-76A9322E4C40}" type="pres">
      <dgm:prSet presAssocID="{88A44275-B6EF-4339-84D2-4F205D340D23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536A69D6-5034-4161-8988-70C4DD4C4D9B}" type="pres">
      <dgm:prSet presAssocID="{88A44275-B6EF-4339-84D2-4F205D340D23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0621102-0CD9-49F0-A371-549C59E56B12}" type="presOf" srcId="{5EF9F090-09B0-4188-9955-86452816C83F}" destId="{06C90D72-55DB-4B64-ADE4-1C8630B011BB}" srcOrd="0" destOrd="0" presId="urn:microsoft.com/office/officeart/2005/8/layout/vList5"/>
    <dgm:cxn modelId="{8BEC5D09-AAB8-409A-9B91-DAFC0DDA728F}" srcId="{5EF9F090-09B0-4188-9955-86452816C83F}" destId="{88A44275-B6EF-4339-84D2-4F205D340D23}" srcOrd="1" destOrd="0" parTransId="{36C4E5ED-5B33-4352-975C-A3E9947DEA60}" sibTransId="{4DB34B9E-2458-4903-A2CA-19E9C747540D}"/>
    <dgm:cxn modelId="{8CFAAA1A-39C0-4914-BB07-602BD08A1A1F}" srcId="{F78A3E76-40E6-4FC1-B7A7-205066E6C310}" destId="{CCB7C5E9-3C7C-468B-82E8-BD71DC865480}" srcOrd="1" destOrd="0" parTransId="{406FF2C1-2010-4753-96A2-7B7B60B53E76}" sibTransId="{2808B79C-D0DE-49B0-ABB2-8C0BF8E9E3DF}"/>
    <dgm:cxn modelId="{A5CE1C2F-D4A1-45A9-8984-49D7854EC6E7}" srcId="{88A44275-B6EF-4339-84D2-4F205D340D23}" destId="{1ABADB1D-7982-43B3-8B0C-C166FBD4F7CE}" srcOrd="0" destOrd="0" parTransId="{D892C27C-2110-457F-A6B6-95D102E39B53}" sibTransId="{8048592D-4E82-4425-97E6-8973ED4D2092}"/>
    <dgm:cxn modelId="{5F2C5131-03AA-445D-AE0D-79CC5FAF2D0F}" type="presOf" srcId="{1ABADB1D-7982-43B3-8B0C-C166FBD4F7CE}" destId="{536A69D6-5034-4161-8988-70C4DD4C4D9B}" srcOrd="0" destOrd="0" presId="urn:microsoft.com/office/officeart/2005/8/layout/vList5"/>
    <dgm:cxn modelId="{AD760E46-961F-4287-A8EF-F2949EEF6C6F}" srcId="{F78A3E76-40E6-4FC1-B7A7-205066E6C310}" destId="{BF428868-E260-4F2E-8CF1-E7F9DEB815D6}" srcOrd="2" destOrd="0" parTransId="{F4D06482-CAF8-47F3-A2F1-6211DCA5C7A3}" sibTransId="{26BE4898-A046-482A-B343-8460567403CD}"/>
    <dgm:cxn modelId="{116B056C-FC2C-4708-B79E-224C53510D4C}" type="presOf" srcId="{B41F81D6-A00F-4B43-9CA5-B4792D379A41}" destId="{D8D19BC0-1B96-4C85-B161-F1BF63565DD5}" srcOrd="0" destOrd="0" presId="urn:microsoft.com/office/officeart/2005/8/layout/vList5"/>
    <dgm:cxn modelId="{557D324F-512D-4805-826B-128A814982C1}" type="presOf" srcId="{BF428868-E260-4F2E-8CF1-E7F9DEB815D6}" destId="{D8D19BC0-1B96-4C85-B161-F1BF63565DD5}" srcOrd="0" destOrd="2" presId="urn:microsoft.com/office/officeart/2005/8/layout/vList5"/>
    <dgm:cxn modelId="{21815192-16F0-4F09-93A4-8E185C957B92}" type="presOf" srcId="{CCB7C5E9-3C7C-468B-82E8-BD71DC865480}" destId="{D8D19BC0-1B96-4C85-B161-F1BF63565DD5}" srcOrd="0" destOrd="1" presId="urn:microsoft.com/office/officeart/2005/8/layout/vList5"/>
    <dgm:cxn modelId="{067275B6-ABB5-4653-A339-B98FFE43C11D}" type="presOf" srcId="{88A44275-B6EF-4339-84D2-4F205D340D23}" destId="{6E0E9E43-F89C-4EA0-A668-76A9322E4C40}" srcOrd="0" destOrd="0" presId="urn:microsoft.com/office/officeart/2005/8/layout/vList5"/>
    <dgm:cxn modelId="{7D1859D1-ACDF-465B-ABF8-9C833D2985E3}" srcId="{F78A3E76-40E6-4FC1-B7A7-205066E6C310}" destId="{B41F81D6-A00F-4B43-9CA5-B4792D379A41}" srcOrd="0" destOrd="0" parTransId="{BF1AF2B5-E348-4F81-8D96-A2F044789777}" sibTransId="{9568BBA2-C373-49A2-93F7-78351AB0D287}"/>
    <dgm:cxn modelId="{D1986ED4-4E3B-4DB3-94EE-894EFAE86B0D}" type="presOf" srcId="{F78A3E76-40E6-4FC1-B7A7-205066E6C310}" destId="{B1C8C796-293E-436E-911F-EA4B8E5A7904}" srcOrd="0" destOrd="0" presId="urn:microsoft.com/office/officeart/2005/8/layout/vList5"/>
    <dgm:cxn modelId="{E01E3EF6-9451-4343-B950-5AA2C51C48EC}" srcId="{5EF9F090-09B0-4188-9955-86452816C83F}" destId="{F78A3E76-40E6-4FC1-B7A7-205066E6C310}" srcOrd="0" destOrd="0" parTransId="{0410B4FA-6959-429B-8EDE-5B33746F22DE}" sibTransId="{EECB09F2-85BC-48FA-B940-0FE9D690F600}"/>
    <dgm:cxn modelId="{DA3939D5-BD62-4FB2-BC3C-E9AB73BA4833}" type="presParOf" srcId="{06C90D72-55DB-4B64-ADE4-1C8630B011BB}" destId="{07133D39-571A-41D7-976B-CC6421A87468}" srcOrd="0" destOrd="0" presId="urn:microsoft.com/office/officeart/2005/8/layout/vList5"/>
    <dgm:cxn modelId="{A37858C8-7D60-4907-9F8B-CD18DAB8E949}" type="presParOf" srcId="{07133D39-571A-41D7-976B-CC6421A87468}" destId="{B1C8C796-293E-436E-911F-EA4B8E5A7904}" srcOrd="0" destOrd="0" presId="urn:microsoft.com/office/officeart/2005/8/layout/vList5"/>
    <dgm:cxn modelId="{FAE8931B-7116-4214-9CFE-0096C24A039B}" type="presParOf" srcId="{07133D39-571A-41D7-976B-CC6421A87468}" destId="{D8D19BC0-1B96-4C85-B161-F1BF63565DD5}" srcOrd="1" destOrd="0" presId="urn:microsoft.com/office/officeart/2005/8/layout/vList5"/>
    <dgm:cxn modelId="{3CD8DA36-DA23-47AB-92DC-286188BC2139}" type="presParOf" srcId="{06C90D72-55DB-4B64-ADE4-1C8630B011BB}" destId="{9B1D63AC-8206-4B8E-A138-58122B3690A0}" srcOrd="1" destOrd="0" presId="urn:microsoft.com/office/officeart/2005/8/layout/vList5"/>
    <dgm:cxn modelId="{71FA60F4-508D-4E73-999E-4702047AC8ED}" type="presParOf" srcId="{06C90D72-55DB-4B64-ADE4-1C8630B011BB}" destId="{3E13E079-1B9D-4929-9194-E1F65EF6675E}" srcOrd="2" destOrd="0" presId="urn:microsoft.com/office/officeart/2005/8/layout/vList5"/>
    <dgm:cxn modelId="{0FAE1775-4BC6-4F03-8F1F-665DAAF6C435}" type="presParOf" srcId="{3E13E079-1B9D-4929-9194-E1F65EF6675E}" destId="{6E0E9E43-F89C-4EA0-A668-76A9322E4C40}" srcOrd="0" destOrd="0" presId="urn:microsoft.com/office/officeart/2005/8/layout/vList5"/>
    <dgm:cxn modelId="{81DF26E8-0340-4FB9-8888-001C1FB52095}" type="presParOf" srcId="{3E13E079-1B9D-4929-9194-E1F65EF6675E}" destId="{536A69D6-5034-4161-8988-70C4DD4C4D9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21DE5-BB78-46D8-8265-66715B2E4BE8}">
      <dsp:nvSpPr>
        <dsp:cNvPr id="0" name=""/>
        <dsp:cNvSpPr/>
      </dsp:nvSpPr>
      <dsp:spPr>
        <a:xfrm>
          <a:off x="0" y="0"/>
          <a:ext cx="3286125" cy="40166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Give the user and customers of NASA a reference to help in the design of future heat exchangers that operate under different conditions </a:t>
          </a:r>
        </a:p>
      </dsp:txBody>
      <dsp:txXfrm>
        <a:off x="0" y="1526315"/>
        <a:ext cx="3286125" cy="2409972"/>
      </dsp:txXfrm>
    </dsp:sp>
    <dsp:sp modelId="{AEFC3FBE-B814-42D8-9F58-7664E9B9E35D}">
      <dsp:nvSpPr>
        <dsp:cNvPr id="0" name=""/>
        <dsp:cNvSpPr/>
      </dsp:nvSpPr>
      <dsp:spPr>
        <a:xfrm>
          <a:off x="1040569" y="401661"/>
          <a:ext cx="1204986" cy="1204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945" tIns="12700" rIns="9394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17035" y="578127"/>
        <a:ext cx="852054" cy="852054"/>
      </dsp:txXfrm>
    </dsp:sp>
    <dsp:sp modelId="{F66E2E07-8436-42AF-A324-82462C2954FE}">
      <dsp:nvSpPr>
        <dsp:cNvPr id="0" name=""/>
        <dsp:cNvSpPr/>
      </dsp:nvSpPr>
      <dsp:spPr>
        <a:xfrm>
          <a:off x="0" y="4016548"/>
          <a:ext cx="328612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C65B87-BB6B-4858-9DFE-9A8F5C9CA554}">
      <dsp:nvSpPr>
        <dsp:cNvPr id="0" name=""/>
        <dsp:cNvSpPr/>
      </dsp:nvSpPr>
      <dsp:spPr>
        <a:xfrm>
          <a:off x="3614737" y="0"/>
          <a:ext cx="3286125" cy="40166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Provide heat exchanger design recommendations that allow customers to choose based on their application</a:t>
          </a:r>
        </a:p>
      </dsp:txBody>
      <dsp:txXfrm>
        <a:off x="3614737" y="1526315"/>
        <a:ext cx="3286125" cy="2409972"/>
      </dsp:txXfrm>
    </dsp:sp>
    <dsp:sp modelId="{FD1BE945-ECE7-4CEC-9D42-4E0703056F9D}">
      <dsp:nvSpPr>
        <dsp:cNvPr id="0" name=""/>
        <dsp:cNvSpPr/>
      </dsp:nvSpPr>
      <dsp:spPr>
        <a:xfrm>
          <a:off x="4655307" y="401661"/>
          <a:ext cx="1204986" cy="1204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945" tIns="12700" rIns="9394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831773" y="578127"/>
        <a:ext cx="852054" cy="852054"/>
      </dsp:txXfrm>
    </dsp:sp>
    <dsp:sp modelId="{41F33090-3E4A-492D-A8BD-E802E1C63230}">
      <dsp:nvSpPr>
        <dsp:cNvPr id="0" name=""/>
        <dsp:cNvSpPr/>
      </dsp:nvSpPr>
      <dsp:spPr>
        <a:xfrm>
          <a:off x="3614737" y="4016548"/>
          <a:ext cx="328612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F215D4-94ED-403A-AE65-9478C4DAF400}">
      <dsp:nvSpPr>
        <dsp:cNvPr id="0" name=""/>
        <dsp:cNvSpPr/>
      </dsp:nvSpPr>
      <dsp:spPr>
        <a:xfrm>
          <a:off x="7229475" y="0"/>
          <a:ext cx="3286125" cy="40166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Construct a complete heat transfer analysis of each design recommendation</a:t>
          </a:r>
        </a:p>
      </dsp:txBody>
      <dsp:txXfrm>
        <a:off x="7229475" y="1526315"/>
        <a:ext cx="3286125" cy="2409972"/>
      </dsp:txXfrm>
    </dsp:sp>
    <dsp:sp modelId="{2FC31244-C304-4394-B2D4-2E1319495F43}">
      <dsp:nvSpPr>
        <dsp:cNvPr id="0" name=""/>
        <dsp:cNvSpPr/>
      </dsp:nvSpPr>
      <dsp:spPr>
        <a:xfrm>
          <a:off x="8270044" y="401661"/>
          <a:ext cx="1204986" cy="1204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945" tIns="12700" rIns="9394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46510" y="578127"/>
        <a:ext cx="852054" cy="852054"/>
      </dsp:txXfrm>
    </dsp:sp>
    <dsp:sp modelId="{B882CB24-F490-440C-B67D-78FE57E19FBF}">
      <dsp:nvSpPr>
        <dsp:cNvPr id="0" name=""/>
        <dsp:cNvSpPr/>
      </dsp:nvSpPr>
      <dsp:spPr>
        <a:xfrm>
          <a:off x="7229475" y="4016548"/>
          <a:ext cx="328612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724AF-116B-4CB1-9607-894DF5B7D23B}">
      <dsp:nvSpPr>
        <dsp:cNvPr id="0" name=""/>
        <dsp:cNvSpPr/>
      </dsp:nvSpPr>
      <dsp:spPr>
        <a:xfrm>
          <a:off x="0" y="490"/>
          <a:ext cx="10515600" cy="11473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B2D36-DA40-488B-AD53-DA2FB9D5084C}">
      <dsp:nvSpPr>
        <dsp:cNvPr id="0" name=""/>
        <dsp:cNvSpPr/>
      </dsp:nvSpPr>
      <dsp:spPr>
        <a:xfrm>
          <a:off x="347065" y="258638"/>
          <a:ext cx="631029" cy="6310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79E6D-BC7F-4863-B376-BE10880C9848}">
      <dsp:nvSpPr>
        <dsp:cNvPr id="0" name=""/>
        <dsp:cNvSpPr/>
      </dsp:nvSpPr>
      <dsp:spPr>
        <a:xfrm>
          <a:off x="1325160" y="490"/>
          <a:ext cx="9190439" cy="114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425" tIns="121425" rIns="121425" bIns="12142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Removed induction coil design and modeling from scope</a:t>
          </a:r>
        </a:p>
      </dsp:txBody>
      <dsp:txXfrm>
        <a:off x="1325160" y="490"/>
        <a:ext cx="9190439" cy="1147325"/>
      </dsp:txXfrm>
    </dsp:sp>
    <dsp:sp modelId="{ABC867AC-F925-4156-8ABA-883FE4C10C1F}">
      <dsp:nvSpPr>
        <dsp:cNvPr id="0" name=""/>
        <dsp:cNvSpPr/>
      </dsp:nvSpPr>
      <dsp:spPr>
        <a:xfrm>
          <a:off x="0" y="1434647"/>
          <a:ext cx="10515600" cy="11473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03148-7D45-4D0F-BBC3-288A773A5127}">
      <dsp:nvSpPr>
        <dsp:cNvPr id="0" name=""/>
        <dsp:cNvSpPr/>
      </dsp:nvSpPr>
      <dsp:spPr>
        <a:xfrm>
          <a:off x="347065" y="1692795"/>
          <a:ext cx="631029" cy="6310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78D52-D8F4-4CCC-8681-92920E33080D}">
      <dsp:nvSpPr>
        <dsp:cNvPr id="0" name=""/>
        <dsp:cNvSpPr/>
      </dsp:nvSpPr>
      <dsp:spPr>
        <a:xfrm>
          <a:off x="1325160" y="1434647"/>
          <a:ext cx="9190439" cy="114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425" tIns="121425" rIns="121425" bIns="12142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Removed mounting solution from scope</a:t>
          </a:r>
        </a:p>
      </dsp:txBody>
      <dsp:txXfrm>
        <a:off x="1325160" y="1434647"/>
        <a:ext cx="9190439" cy="1147325"/>
      </dsp:txXfrm>
    </dsp:sp>
    <dsp:sp modelId="{42C49971-CA10-4A31-BD11-7563AA9AC599}">
      <dsp:nvSpPr>
        <dsp:cNvPr id="0" name=""/>
        <dsp:cNvSpPr/>
      </dsp:nvSpPr>
      <dsp:spPr>
        <a:xfrm>
          <a:off x="0" y="2868804"/>
          <a:ext cx="10515600" cy="11473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010B6-4C99-43E8-915E-21FCBE3F9FDC}">
      <dsp:nvSpPr>
        <dsp:cNvPr id="0" name=""/>
        <dsp:cNvSpPr/>
      </dsp:nvSpPr>
      <dsp:spPr>
        <a:xfrm>
          <a:off x="347065" y="3126952"/>
          <a:ext cx="631029" cy="6310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A6DFA-3756-489D-AF8E-D3D0B4FB9C2A}">
      <dsp:nvSpPr>
        <dsp:cNvPr id="0" name=""/>
        <dsp:cNvSpPr/>
      </dsp:nvSpPr>
      <dsp:spPr>
        <a:xfrm>
          <a:off x="1325160" y="2868804"/>
          <a:ext cx="9190439" cy="114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425" tIns="121425" rIns="121425" bIns="12142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Focus is to outline and design heat exchanger that meets dynamic targets</a:t>
          </a:r>
        </a:p>
      </dsp:txBody>
      <dsp:txXfrm>
        <a:off x="1325160" y="2868804"/>
        <a:ext cx="9190439" cy="11473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B6E82-7748-4877-B99B-82E7A624E7BE}">
      <dsp:nvSpPr>
        <dsp:cNvPr id="0" name=""/>
        <dsp:cNvSpPr/>
      </dsp:nvSpPr>
      <dsp:spPr>
        <a:xfrm>
          <a:off x="679050" y="410809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45BE5-27D7-444C-A541-0DE3AC52ADEA}">
      <dsp:nvSpPr>
        <dsp:cNvPr id="0" name=""/>
        <dsp:cNvSpPr/>
      </dsp:nvSpPr>
      <dsp:spPr>
        <a:xfrm>
          <a:off x="1081237" y="812997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2569A-3CE1-4CD5-BBBC-EC55B5C6EFA6}">
      <dsp:nvSpPr>
        <dsp:cNvPr id="0" name=""/>
        <dsp:cNvSpPr/>
      </dsp:nvSpPr>
      <dsp:spPr>
        <a:xfrm>
          <a:off x="75768" y="2885810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Interface of HE outlet to test articles</a:t>
          </a:r>
        </a:p>
      </dsp:txBody>
      <dsp:txXfrm>
        <a:off x="75768" y="2885810"/>
        <a:ext cx="3093750" cy="720000"/>
      </dsp:txXfrm>
    </dsp:sp>
    <dsp:sp modelId="{9CC7F4FA-283E-46AF-86B6-D9B3F772B687}">
      <dsp:nvSpPr>
        <dsp:cNvPr id="0" name=""/>
        <dsp:cNvSpPr/>
      </dsp:nvSpPr>
      <dsp:spPr>
        <a:xfrm>
          <a:off x="4314206" y="410809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B0A31-262E-4688-BDB8-94FA0F3DDB7F}">
      <dsp:nvSpPr>
        <dsp:cNvPr id="0" name=""/>
        <dsp:cNvSpPr/>
      </dsp:nvSpPr>
      <dsp:spPr>
        <a:xfrm>
          <a:off x="4716393" y="812997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FC356-6280-4AE3-899F-D60234A2BD8A}">
      <dsp:nvSpPr>
        <dsp:cNvPr id="0" name=""/>
        <dsp:cNvSpPr/>
      </dsp:nvSpPr>
      <dsp:spPr>
        <a:xfrm>
          <a:off x="3710925" y="2885810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Manufacturability analysis</a:t>
          </a:r>
        </a:p>
      </dsp:txBody>
      <dsp:txXfrm>
        <a:off x="3710925" y="2885810"/>
        <a:ext cx="3093750" cy="720000"/>
      </dsp:txXfrm>
    </dsp:sp>
    <dsp:sp modelId="{F9AC0CDA-4ACA-4027-B6E1-FA14575FAF74}">
      <dsp:nvSpPr>
        <dsp:cNvPr id="0" name=""/>
        <dsp:cNvSpPr/>
      </dsp:nvSpPr>
      <dsp:spPr>
        <a:xfrm>
          <a:off x="7949362" y="410809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4F8BB-BD89-45CC-B5F6-7C9CAF0DAFB8}">
      <dsp:nvSpPr>
        <dsp:cNvPr id="0" name=""/>
        <dsp:cNvSpPr/>
      </dsp:nvSpPr>
      <dsp:spPr>
        <a:xfrm>
          <a:off x="8351550" y="812997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3EA8F-9741-417B-BCA4-BCC411ECC312}">
      <dsp:nvSpPr>
        <dsp:cNvPr id="0" name=""/>
        <dsp:cNvSpPr/>
      </dsp:nvSpPr>
      <dsp:spPr>
        <a:xfrm>
          <a:off x="7346081" y="2885810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Material choice analysis</a:t>
          </a:r>
        </a:p>
      </dsp:txBody>
      <dsp:txXfrm>
        <a:off x="7346081" y="2885810"/>
        <a:ext cx="30937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19BC0-1B96-4C85-B161-F1BF63565DD5}">
      <dsp:nvSpPr>
        <dsp:cNvPr id="0" name=""/>
        <dsp:cNvSpPr/>
      </dsp:nvSpPr>
      <dsp:spPr>
        <a:xfrm rot="5400000">
          <a:off x="4979370" y="-1922838"/>
          <a:ext cx="1078661" cy="51940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Negligible radiation and convective heat transfer outside of HE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1 dimensional conduction heat transfer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Negligible compressibility effects</a:t>
          </a:r>
        </a:p>
      </dsp:txBody>
      <dsp:txXfrm rot="-5400000">
        <a:off x="2921665" y="187523"/>
        <a:ext cx="5141415" cy="973349"/>
      </dsp:txXfrm>
    </dsp:sp>
    <dsp:sp modelId="{B1C8C796-293E-436E-911F-EA4B8E5A7904}">
      <dsp:nvSpPr>
        <dsp:cNvPr id="0" name=""/>
        <dsp:cNvSpPr/>
      </dsp:nvSpPr>
      <dsp:spPr>
        <a:xfrm>
          <a:off x="0" y="33"/>
          <a:ext cx="2921665" cy="1348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FEA</a:t>
          </a:r>
        </a:p>
      </dsp:txBody>
      <dsp:txXfrm>
        <a:off x="65820" y="65853"/>
        <a:ext cx="2790025" cy="1216687"/>
      </dsp:txXfrm>
    </dsp:sp>
    <dsp:sp modelId="{536A69D6-5034-4161-8988-70C4DD4C4D9B}">
      <dsp:nvSpPr>
        <dsp:cNvPr id="0" name=""/>
        <dsp:cNvSpPr/>
      </dsp:nvSpPr>
      <dsp:spPr>
        <a:xfrm rot="5400000">
          <a:off x="4979370" y="-507095"/>
          <a:ext cx="1078661" cy="51940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HE retains ½ inch</a:t>
          </a:r>
          <a:r>
            <a:rPr lang="en-US" sz="1500" kern="1200">
              <a:latin typeface="Calibri Light" panose="020F0302020204030204"/>
            </a:rPr>
            <a:t> inlet diameter </a:t>
          </a:r>
          <a:endParaRPr lang="en-US" sz="1500" kern="1200"/>
        </a:p>
      </dsp:txBody>
      <dsp:txXfrm rot="-5400000">
        <a:off x="2921665" y="1603266"/>
        <a:ext cx="5141415" cy="973349"/>
      </dsp:txXfrm>
    </dsp:sp>
    <dsp:sp modelId="{6E0E9E43-F89C-4EA0-A668-76A9322E4C40}">
      <dsp:nvSpPr>
        <dsp:cNvPr id="0" name=""/>
        <dsp:cNvSpPr/>
      </dsp:nvSpPr>
      <dsp:spPr>
        <a:xfrm>
          <a:off x="0" y="1415777"/>
          <a:ext cx="2921665" cy="1348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Geometry</a:t>
          </a:r>
        </a:p>
      </dsp:txBody>
      <dsp:txXfrm>
        <a:off x="65820" y="1481597"/>
        <a:ext cx="2790025" cy="1216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4:05:57.7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17536 8477 16383 0 0,'0'-5'0'0'0,"0"-6"0"0"0,0-5 0 0 0,0-6 0 0 0,0-3 0 0 0,-4 3 0 0 0,-2 0 0 0 0,-5 4 0 0 0,0 0 0 0 0,-3 3 0 0 0,1 0 0 0 0,-2 2 0 0 0,-3 4 0 0 0,-4 3 0 0 0,-2 2 0 0 0,-2 2 0 0 0,4-3 0 0 0,0 0 0 0 0,0-1 0 0 0,-1 2 0 0 0,-2 1 0 0 0,-1 2 0 0 0,0 0 0 0 0,3-4 0 0 0,2-1 0 0 0,-1 0 0 0 0,-1 1 0 0 0,-1 2 0 0 0,-2 1 0 0 0,0 1 0 0 0,3 6 0 0 0,2 1 0 0 0,-1 5 0 0 0,-1 0 0 0 0,4 3 0 0 0,4 4 0 0 0,1-1 0 0 0,-3-4 0 0 0,3 1 0 0 0,-2-2 0 0 0,2 2 0 0 0,-2 3 0 0 0,3 3 0 0 0,-1-2 0 0 0,1 1 0 0 0,-2-2 0 0 0,2-1 0 0 0,-1-2 0 0 0,1 1 0 0 0,-2 3 0 0 0,-2 3 0 0 0,1 2 0 0 0,-2-2 0 0 0,3-1 0 0 0,0-3 0 0 0,1 0 0 0 0,4 2 0 0 0,-2-3 0 0 0,2 1 0 0 0,-2-2 0 0 0,0 1 0 0 0,3 2 0 0 0,3 2 0 0 0,-3-1 0 0 0,1 0 0 0 0,-3-2 0 0 0,0-1 0 0 0,-3 3 0 0 0,2 2 0 0 0,2 2 0 0 0,-2-2 0 0 0,2-1 0 0 0,2 2 0 0 0,2 1 0 0 0,-2-3 0 0 0,0 0 0 0 0,2 0 0 0 0,-4-2 0 0 0,1 0 0 0 0,2 2 0 0 0,1 2 0 0 0,-2-3 0 0 0,0 0 0 0 0,1 2 0 0 0,2 2 0 0 0,-2-3 0 0 0,-1-1 0 0 0,1 2 0 0 0,2 2 0 0 0,2 1 0 0 0,1 2 0 0 0,-3 0 0 0 0,-2 2 0 0 0,2-1 0 0 0,-4-3 0 0 0,-1-3 0 0 0,3 1 0 0 0,1 1 0 0 0,2 1 0 0 0,2 2 0 0 0,1 0 0 0 0,1 1 0 0 0,0 1 0 0 0,1-1 0 0 0,-1 1 0 0 0,0 0 0 0 0,1-1 0 0 0,-1 1 0 0 0,5-5 0 0 0,1-2 0 0 0,0 1 0 0 0,-1 1 0 0 0,-2 1 0 0 0,4 1 0 0 0,0 1 0 0 0,-1 1 0 0 0,4-4 0 0 0,-1-1 0 0 0,-1-1 0 0 0,-2 2 0 0 0,2-3 0 0 0,0-1 0 0 0,-1 2 0 0 0,3-3 0 0 0,-1-1 0 0 0,-1 3 0 0 0,2-3 0 0 0,-1 1 0 0 0,-1 2 0 0 0,2-3 0 0 0,0 1 0 0 0,-2 1 0 0 0,2-1 0 0 0,0 0 0 0 0,-3 1 0 0 0,4-1 0 0 0,-2 0 0 0 0,4-3 0 0 0,-2 0 0 0 0,3-1 0 0 0,-1 1 0 0 0,2 2 0 0 0,3-1 0 0 0,-2 1 0 0 0,1-2 0 0 0,-1 1 0 0 0,0-3 0 0 0,-3 2 0 0 0,-2 3 0 0 0,0-2 0 0 0,-1 1 0 0 0,3-2 0 0 0,-2 1 0 0 0,3-3 0 0 0,-2 2 0 0 0,2-2 0 0 0,-1 2 0 0 0,2-3 0 0 0,-2 3 0 0 0,2-2 0 0 0,-2 1 0 0 0,2-1 0 0 0,2-3 0 0 0,-1 1 0 0 0,2-1 0 0 0,1-2 0 0 0,3-2 0 0 0,-2 1 0 0 0,0 1 0 0 0,-4 3 0 0 0,1 0 0 0 0,1-2 0 0 0,3-3 0 0 0,3-1 0 0 0,1-3 0 0 0,-3-6 0 0 0,-6-7 0 0 0,0-1 0 0 0,1-4 0 0 0,-1 1-16383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4:05:57.7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17743 10610 16383 0 0,'0'4'0'0'0,"-4"3"0"0"0,-7-1 0 0 0,-2 3 0 0 0,3 5 0 0 0,-3 1 0 0 0,1 1 0 0 0,-2 4 0 0 0,2 2 0 0 0,-3-2 0 0 0,2 0 0 0 0,-1-3 0 0 0,1 0 0 0 0,-2-3 0 0 0,2 1 0 0 0,3 2 0 0 0,-1-1 0 0 0,-4 1 0 0 0,1 2 0 0 0,-2-2 0 0 0,2 1 0 0 0,-2-2 0 0 0,2 0 0 0 0,-1-3 0 0 0,2 2 0 0 0,-1 2 0 0 0,-4-1 0 0 0,2 2 0 0 0,-1-4 0 0 0,2 2 0 0 0,-1-2 0 0 0,2 0 0 0 0,-1-1 0 0 0,2 2 0 0 0,-1-2 0 0 0,1 1 0 0 0,-1-1 0 0 0,1 1 0 0 0,-2-1 0 0 0,-2-3 0 0 0,1 2 0 0 0,3 2 0 0 0,0 1 0 0 0,1 0 0 0 0,-1 0 0 0 0,1 0 0 0 0,-2-1 0 0 0,2 1 0 0 0,-3-2 0 0 0,2 2 0 0 0,-1-2 0 0 0,1 1 0 0 0,-2-1 0 0 0,-2-3 0 0 0,0 1 0 0 0,0-1 0 0 0,2 3 0 0 0,4 3 0 0 0,-1-1 0 0 0,-3-2 0 0 0,0 0 0 0 0,-1-1 0 0 0,2 1 0 0 0,-1-1 0 0 0,-3-3 0 0 0,1 2 0 0 0,0-1 0 0 0,2 3 0 0 0,-1-1 0 0 0,2 1 0 0 0,0 0 0 0 0,-4-3 0 0 0,2 1 0 0 0,-1 0 0 0 0,-3 1 0 0 0,3 5 0 0 0,-1-2 0 0 0,3 2 0 0 0,-1-2 0 0 0,2-4-16383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4:05:57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16509 8489 16383 0 0,'0'-4'0'0'0,"-5"-7"0"0"0,-1-6 0 0 0,0-5 0 0 0,1-3 0 0 0,-3 3 0 0 0,0 0 0 0 0,1-1 0 0 0,-3 4 0 0 0,0 0 0 0 0,2-1 0 0 0,3-2 0 0 0,-4 2 0 0 0,1 1 0 0 0,2-1 0 0 0,-4 2 0 0 0,1 0 0 0 0,1-2 0 0 0,-2 3 0 0 0,0-1 0 0 0,-2 3 0 0 0,0-1 0 0 0,-2 3 0 0 0,1-2 0 0 0,-2 2 0 0 0,2-1 0 0 0,-2 1 0 0 0,-2 4 0 0 0,0-3 0 0 0,0 2 0 0 0,-3 2 0 0 0,3-2 0 0 0,-1 1 0 0 0,-2 1 0 0 0,-3 3 0 0 0,-1 2 0 0 0,3-3 0 0 0,1-1 0 0 0,-2 1 0 0 0,-1 1 0 0 0,-2 2 0 0 0,0 2 0 0 0,-2 0 0 0 0,0 1 0 0 0,4-5 0 0 0,1-1 0 0 0,0 1 0 0 0,-1 0 0 0 0,-1 2 0 0 0,3 5 0 0 0,1 4 0 0 0,3 4 0 0 0,1 1 0 0 0,2 3 0 0 0,0-1 0 0 0,-4 3 0 0 0,-2 2 0 0 0,2 4 0 0 0,-1-3 0 0 0,3 1 0 0 0,4 1 0 0 0,-1-3 0 0 0,-2 1 0 0 0,1 1 0 0 0,-2-3 0 0 0,2 1 0 0 0,4 2 0 0 0,-2-3 0 0 0,1 1 0 0 0,-1-3 0 0 0,0 1 0 0 0,-2 2 0 0 0,2 3 0 0 0,2 2 0 0 0,-1-2 0 0 0,0-1 0 0 0,3 2 0 0 0,-2 1 0 0 0,1 1 0 0 0,1 2 0 0 0,3 1 0 0 0,-3 0 0 0 0,0 1 0 0 0,-3-5 0 0 0,0-1 0 0 0,2 0 0 0 0,2 1 0 0 0,3 1 0 0 0,-3-3 0 0 0,0-1 0 0 0,1 1 0 0 0,2 2 0 0 0,-4-4 0 0 0,0 1 0 0 0,2 0 0 0 0,1 3 0 0 0,1 1 0 0 0,-2-3 0 0 0,-1-1 0 0 0,1 2 0 0 0,-3-4 0 0 0,-1 0 0 0 0,3 2 0 0 0,1 2 0 0 0,2 2 0 0 0,-2 1 0 0 0,-1 2 0 0 0,1 0 0 0 0,1 1 0 0 0,2 0 0 0 0,1 0 0 0 0,1 0 0 0 0,-3-5 0 0 0,-2-2 0 0 0,0 1 0 0 0,1 1 0 0 0,2 1 0 0 0,1 1 0 0 0,1 1 0 0 0,1 1 0 0 0,0 1 0 0 0,0 0 0 0 0,1-1 0 0 0,-1 1 0 0 0,0 0 0 0 0,0-1 0 0 0,0 1 0 0 0,0-1 0 0 0,0 1 0 0 0,0-1 0 0 0,0 1 0 0 0,0-1 0 0 0,0 1 0 0 0,0-1 0 0 0,0 1 0 0 0,0-1 0 0 0,0 1 0 0 0,0-1 0 0 0,0 1 0 0 0,0-1 0 0 0,0 1 0 0 0,0-1 0 0 0,5-4 0 0 0,1-2 0 0 0,0 1 0 0 0,-1 1 0 0 0,-2 1 0 0 0,4-4 0 0 0,0 1 0 0 0,4-5 0 0 0,0 1 0 0 0,3 1 0 0 0,-1 3 0 0 0,-3 2 0 0 0,2-3 0 0 0,-1 1 0 0 0,-3 0 0 0 0,-3 2 0 0 0,3-3 0 0 0,0 0 0 0 0,3-4 0 0 0,0 0 0 0 0,-2 3 0 0 0,2-3 0 0 0,0 1 0 0 0,-3 2 0 0 0,-3 3 0 0 0,3-3 0 0 0,0 1 0 0 0,-1 1 0 0 0,2-3 0 0 0,5-5 0 0 0,0 1 0 0 0,-2 2 0 0 0,0-1 0 0 0,0 1 0 0 0,1 2 0 0 0,0 4 0 0 0,1-3 0 0 0,-1 1 0 0 0,1-4 0 0 0,-1 1 0 0 0,2-3 0 0 0,2-4 0 0 0,0 1 0 0 0,-5 4 0 0 0,2-1 0 0 0,2-3 0 0 0,-1 1 0 0 0,1-1 0 0 0,3-2 0 0 0,3-4 0 0 0,2-1 0 0 0,2-3 0 0 0,-4 0-16383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4:05:57.7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15051 8488 16383 0 0,'0'-4'0'0'0,"0"-7"0"0"0,0-6 0 0 0,0-5 0 0 0,0-3 0 0 0,0-2 0 0 0,0-1 0 0 0,0-1 0 0 0,-4 5 0 0 0,-2 2 0 0 0,0 0 0 0 0,1-1 0 0 0,-3 3 0 0 0,-1 1 0 0 0,2-2 0 0 0,2-1 0 0 0,2-2 0 0 0,-4 3 0 0 0,0 1 0 0 0,-4 3 0 0 0,0 0 0 0 0,-2 4 0 0 0,0-2 0 0 0,-2 2 0 0 0,-3 4 0 0 0,2-2 0 0 0,-2 1 0 0 0,-2 2 0 0 0,3-2 0 0 0,-2 1 0 0 0,-1 2 0 0 0,-2 1 0 0 0,-2 3 0 0 0,-2 1 0 0 0,-1 2 0 0 0,5-5 0 0 0,0-1 0 0 0,0 1 0 0 0,-1 0 0 0 0,-2 2 0 0 0,0 1 0 0 0,-2 1 0 0 0,0 1 0 0 0,0 0 0 0 0,-1 0 0 0 0,5 5 0 0 0,6 6 0 0 0,2 2 0 0 0,-2-3 0 0 0,-3 3 0 0 0,-2-1 0 0 0,3 2 0 0 0,-1-1 0 0 0,-1 1 0 0 0,-2-1 0 0 0,3 2 0 0 0,5 2 0 0 0,0-1 0 0 0,3 2 0 0 0,-1-3 0 0 0,1 1 0 0 0,-1-3 0 0 0,0 2 0 0 0,-1-2 0 0 0,2 2 0 0 0,-3-2 0 0 0,2 1 0 0 0,3 4 0 0 0,-1-2 0 0 0,1 1 0 0 0,-3-2 0 0 0,1 1 0 0 0,-1-3 0 0 0,0 2 0 0 0,3 3 0 0 0,-1-2 0 0 0,1 1 0 0 0,2 3 0 0 0,-3-3 0 0 0,2 1 0 0 0,1 2 0 0 0,-2-3 0 0 0,1 1 0 0 0,-3-2 0 0 0,0 0 0 0 0,3 2 0 0 0,-3-2 0 0 0,2 1 0 0 0,-3 3 0 0 0,2 1 0 0 0,1 4 0 0 0,-1-4 0 0 0,1-1 0 0 0,2 2 0 0 0,-2-4 0 0 0,0 1 0 0 0,3 1 0 0 0,1 2 0 0 0,-2-3 0 0 0,0 0 0 0 0,2 2 0 0 0,1 1 0 0 0,2 3 0 0 0,1 0 0 0 0,1 2 0 0 0,1 1 0 0 0,1-1 0 0 0,-1 1 0 0 0,0 0 0 0 0,1 0 0 0 0,-1 0 0 0 0,0-1 0 0 0,0 1 0 0 0,0-1 0 0 0,0 1 0 0 0,0-1 0 0 0,0 1 0 0 0,0-1 0 0 0,0 1 0 0 0,0-1 0 0 0,0 1 0 0 0,0-1 0 0 0,0 1 0 0 0,0-1 0 0 0,5-4 0 0 0,1-2 0 0 0,0 1 0 0 0,3-4 0 0 0,1 0 0 0 0,-2 1 0 0 0,-2 3 0 0 0,2-3 0 0 0,1 0 0 0 0,-3 1 0 0 0,-1 3 0 0 0,3-3 0 0 0,0-1 0 0 0,-1 2 0 0 0,-2 2 0 0 0,-2 1 0 0 0,3-3 0 0 0,1 0 0 0 0,-1 0 0 0 0,-1 2 0 0 0,3-3 0 0 0,0-1 0 0 0,-2 2 0 0 0,-1 1 0 0 0,3-2 0 0 0,0-1 0 0 0,-1 2 0 0 0,-2 2 0 0 0,3-4 0 0 0,0 1 0 0 0,-1 1 0 0 0,-2 1 0 0 0,2-2 0 0 0,1-1 0 0 0,4-3 0 0 0,-1 1 0 0 0,-2 1 0 0 0,2-2 0 0 0,0 1 0 0 0,-3 3 0 0 0,-2 2 0 0 0,2-3 0 0 0,0 0 0 0 0,-2 2 0 0 0,4-3 0 0 0,-1 1 0 0 0,-2 1 0 0 0,-1 2 0 0 0,2-3 0 0 0,5-4 0 0 0,0-1 0 0 0,-2 3 0 0 0,1-2 0 0 0,-1 1 0 0 0,-2 3 0 0 0,-3 2 0 0 0,3-2 0 0 0,-1 1 0 0 0,3-4 0 0 0,0 1 0 0 0,2-3 0 0 0,0 1 0 0 0,1 2 0 0 0,-1 4 0 0 0,2-3 0 0 0,-1 1 0 0 0,0-3 0 0 0,4-4 0 0 0,-2 1 0 0 0,-3 2 0 0 0,0-1 0 0 0,4-3 0 0 0,-3 2 0 0 0,3-3 0 0 0,2-1 0 0 0,-2 1 0 0 0,1 0 0 0 0,1-3 0 0 0,4-2 0 0 0,-4 3 0 0 0,1 0 0 0 0,1-6 0 0 0,-3-3-16383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4:05:57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13692 8486 16383 0 0,'0'-4'0'0'0,"0"-7"0"0"0,0-6 0 0 0,0-5 0 0 0,-5 2 0 0 0,-1-1 0 0 0,0-1 0 0 0,1-2 0 0 0,-3 3 0 0 0,0 1 0 0 0,-4 4 0 0 0,-4 4 0 0 0,0 0 0 0 0,-1-3 0 0 0,2-4 0 0 0,-2 2 0 0 0,3-1 0 0 0,-1 2 0 0 0,-3 5 0 0 0,2-2 0 0 0,-1 3 0 0 0,-3 2 0 0 0,3-2 0 0 0,4-4 0 0 0,-1 0 0 0 0,-2-2 0 0 0,-4 2 0 0 0,3-1 0 0 0,-2 1 0 0 0,3-1 0 0 0,0 2 0 0 0,2-2 0 0 0,-1 2 0 0 0,-3 3 0 0 0,-2 4 0 0 0,-3 2 0 0 0,-3 2 0 0 0,4 6 0 0 0,1 2 0 0 0,3 5 0 0 0,1 1 0 0 0,-1 3 0 0 0,-3-2 0 0 0,2 3 0 0 0,0-3 0 0 0,3 3 0 0 0,0-3 0 0 0,2 2 0 0 0,-1-2 0 0 0,3 1 0 0 0,-3 4 0 0 0,3 3 0 0 0,-3-2 0 0 0,3 0 0 0 0,-3-3 0 0 0,2 1 0 0 0,-1-3 0 0 0,1 1 0 0 0,3 3 0 0 0,-1-3 0 0 0,0 3 0 0 0,-1-4 0 0 0,0 2 0 0 0,3 2 0 0 0,3 3 0 0 0,-3-2 0 0 0,1 0 0 0 0,1 2 0 0 0,3 2 0 0 0,1 2 0 0 0,-4-4 0 0 0,1-1 0 0 0,0 2 0 0 0,1 1 0 0 0,2 1 0 0 0,1 2 0 0 0,1 1 0 0 0,-3-5 0 0 0,-3 0 0 0 0,2 0 0 0 0,0 1 0 0 0,-2-4 0 0 0,-2 1 0 0 0,2 0 0 0 0,2 3 0 0 0,2 1 0 0 0,1 1 0 0 0,1 2 0 0 0,-4-5 0 0 0,-1 0 0 0 0,1 0 0 0 0,0 1 0 0 0,2 1 0 0 0,1 2 0 0 0,1 0 0 0 0,1 2 0 0 0,0-1 0 0 0,0 1 0 0 0,0 0 0 0 0,1-1 0 0 0,-1 1 0 0 0,0 0 0 0 0,0-1 0 0 0,0 1 0 0 0,0-1 0 0 0,0 1 0 0 0,0-1 0 0 0,0 1 0 0 0,0-1 0 0 0,5-4 0 0 0,1-2 0 0 0,5-4 0 0 0,0 0 0 0 0,-2 1 0 0 0,-2 2 0 0 0,2-1 0 0 0,0-1 0 0 0,-2 3 0 0 0,-2 1 0 0 0,-2 3 0 0 0,3-4 0 0 0,1-1 0 0 0,-1 2 0 0 0,-1 1 0 0 0,2 1 0 0 0,1 2 0 0 0,4-4 0 0 0,-1-1 0 0 0,-2 1 0 0 0,2 1 0 0 0,0 1 0 0 0,-3 2 0 0 0,2-4 0 0 0,0-1 0 0 0,-2 0 0 0 0,2-2 0 0 0,0-1 0 0 0,2-3 0 0 0,0 0 0 0 0,-3 3 0 0 0,-3 3 0 0 0,3-3 0 0 0,-1 1 0 0 0,4-3 0 0 0,-1 1 0 0 0,-2 1 0 0 0,2-1 0 0 0,-1 0 0 0 0,3-2 0 0 0,-1 1 0 0 0,2-3 0 0 0,-2 2 0 0 0,3-2 0 0 0,-2 1 0 0 0,-3 3 0 0 0,2-1 0 0 0,-2 2 0 0 0,-2 1 0 0 0,2-1 0 0 0,0 0 0 0 0,2-3 0 0 0,-1 1 0 0 0,-2 2 0 0 0,3 3 0 0 0,-2 3 0 0 0,-2 1 0 0 0,2-3 0 0 0,0-1 0 0 0,2-3 0 0 0,0-1 0 0 0,1-3 0 0 0,0 0 0 0 0,-3 4 0 0 0,2-3 0 0 0,-2 2 0 0 0,-2 3 0 0 0,2-3 0 0 0,0 1 0 0 0,2-3 0 0 0,0 1 0 0 0,1-3 0 0 0,0 2 0 0 0,2-2 0 0 0,-2 1 0 0 0,2-1 0 0 0,-2 2 0 0 0,-3 2 0 0 0,1-1 0 0 0,0 1 0 0 0,1-2 0 0 0,0 1 0 0 0,1-2 0 0 0,5-4 0 0 0,-2-8 0 0 0,1-4 0 0 0,-2-7 0 0 0,1-6 0 0 0,-2-6 0 0 0,-4 2-16383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4:05:57.7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12655 8508 16383 0 0,'-5'0'0'0'0,"-1"-5"0"0"0,-5-1 0 0 0,0-5 0 0 0,2-5 0 0 0,2-4 0 0 0,-2 1 0 0 0,0-1 0 0 0,-3 3 0 0 0,1 0 0 0 0,2-2 0 0 0,-2 2 0 0 0,1 0 0 0 0,-3 2 0 0 0,1-1 0 0 0,-2 3 0 0 0,1-2 0 0 0,3-3 0 0 0,-1 3 0 0 0,0-3 0 0 0,3-1 0 0 0,-2 2 0 0 0,-4 3 0 0 0,-4 5 0 0 0,-4 4 0 0 0,1-2 0 0 0,1 0 0 0 0,-2 1 0 0 0,-1 2 0 0 0,-2 1 0 0 0,-1 2 0 0 0,-1 0 0 0 0,-1 1 0 0 0,5 5 0 0 0,2 2 0 0 0,3 4 0 0 0,6 5 0 0 0,0-1 0 0 0,2 3 0 0 0,-2-2 0 0 0,1 0 0 0 0,-2-2 0 0 0,1 2 0 0 0,-2-3 0 0 0,1 2 0 0 0,3 2 0 0 0,-2-1 0 0 0,2 1 0 0 0,2 3 0 0 0,3 2 0 0 0,-3-3 0 0 0,0 1 0 0 0,-3-3 0 0 0,0-1 0 0 0,2 3 0 0 0,-2-3 0 0 0,1 1 0 0 0,1 3 0 0 0,4 2 0 0 0,1 2 0 0 0,-2-3 0 0 0,-1-1 0 0 0,1 2 0 0 0,2 1 0 0 0,1 1 0 0 0,-4-2 0 0 0,0-2 0 0 0,1 1 0 0 0,2 2 0 0 0,-4-3 0 0 0,0-1 0 0 0,1 2 0 0 0,2 2 0 0 0,2 1 0 0 0,1 1 0 0 0,-4-3 0 0 0,0 0 0 0 0,0-1 0 0 0,2 2 0 0 0,1 2 0 0 0,1 0 0 0 0,1 2 0 0 0,1 0 0 0 0,0 1 0 0 0,0 0 0 0 0,0-1 0 0 0,-4-4 0 0 0,-2-1 0 0 0,0 0 0 0 0,1 0 0 0 0,2 2 0 0 0,1 2 0 0 0,1 0 0 0 0,0 1 0 0 0,1 1 0 0 0,1-1 0 0 0,-1 1 0 0 0,0 0 0 0 0,0 0 0 0 0,0-1 0 0 0,1 1 0 0 0,-1-1 0 0 0,0 1 0 0 0,0-1 0 0 0,0 1 0 0 0,0-1 0 0 0,0 1 0 0 0,0-1 0 0 0,0 1 0 0 0,0-1 0 0 0,0 1 0 0 0,0-1 0 0 0,4-4 0 0 0,2-2 0 0 0,0 1 0 0 0,-1 1 0 0 0,-1 1 0 0 0,2-4 0 0 0,2 0 0 0 0,3-3 0 0 0,0-1 0 0 0,-2 3 0 0 0,-3 2 0 0 0,-1 2 0 0 0,2-3 0 0 0,0 1 0 0 0,-1 0 0 0 0,3-3 0 0 0,0 1 0 0 0,-1 1 0 0 0,-3 2 0 0 0,4-3 0 0 0,-1 0 0 0 0,3-3 0 0 0,0 1 0 0 0,-2 1 0 0 0,3-2 0 0 0,-2 2 0 0 0,-2 1 0 0 0,2-2 0 0 0,0 1 0 0 0,-2 2 0 0 0,2-3 0 0 0,-1 1 0 0 0,4-3 0 0 0,-2 1 0 0 0,-1 2 0 0 0,1-2 0 0 0,-1 2 0 0 0,3-4 0 0 0,-1 2 0 0 0,-3 2 0 0 0,2-1 0 0 0,-1 0 0 0 0,3-2 0 0 0,-1 0 0 0 0,-3 4 0 0 0,2-3 0 0 0,-1 1 0 0 0,3-2 0 0 0,-1 1 0 0 0,-3 2 0 0 0,2-2 0 0 0,-1 2 0 0 0,3-3 0 0 0,-1 0 0 0 0,2-1 0 0 0,-2 1 0 0 0,-2 2 0 0 0,2-1 0 0 0,-2-8 0 0 0,-2-10 0 0 0,2-5 0 0 0,0-1-16383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4:05:57.7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11673 8506 16383 0 0,'0'-5'0'0'0,"-5"-1"0"0"0,-1-5 0 0 0,-5-5 0 0 0,0-4 0 0 0,-3 1 0 0 0,1-1 0 0 0,-2 3 0 0 0,1 0 0 0 0,4-2 0 0 0,-2 2 0 0 0,2 0 0 0 0,-3 2 0 0 0,-3 4 0 0 0,0-1 0 0 0,4-3 0 0 0,-1 1 0 0 0,1-2 0 0 0,-1 2 0 0 0,1-1 0 0 0,-2 1 0 0 0,-4 4 0 0 0,-2 3 0 0 0,-4 3 0 0 0,-1 2 0 0 0,-2 2 0 0 0,-1 0 0 0 0,0 1 0 0 0,4 4 0 0 0,7 6 0 0 0,1 2 0 0 0,-1-2 0 0 0,2 2 0 0 0,0-1 0 0 0,1 2 0 0 0,-1-2 0 0 0,2 3 0 0 0,3 2 0 0 0,-1-1 0 0 0,1 2 0 0 0,-3-3 0 0 0,2 1 0 0 0,-3 2 0 0 0,2 3 0 0 0,2 3 0 0 0,-2-3 0 0 0,2-1 0 0 0,-3-3 0 0 0,2 0 0 0 0,-3-3 0 0 0,1 1 0 0 0,3 3 0 0 0,4 2 0 0 0,-3-1 0 0 0,1 0 0 0 0,1 1 0 0 0,2 3 0 0 0,-2-3 0 0 0,-1 0 0 0 0,1 1 0 0 0,3 1 0 0 0,1 3 0 0 0,1 0 0 0 0,1 2 0 0 0,1 1 0 0 0,0-1 0 0 0,-4-4 0 0 0,-2-1 0 0 0,0 0 0 0 0,2 1 0 0 0,0 1 0 0 0,2 1 0 0 0,1 2 0 0 0,1 0 0 0 0,0 0 0 0 0,0 1 0 0 0,0 0 0 0 0,1 0 0 0 0,-1-1 0 0 0,0 1 0 0 0,0-1 0 0 0,0 1 0 0 0,0-1 0 0 0,0 1 0 0 0,0-1 0 0 0,0 1 0 0 0,0-1 0 0 0,0 1 0 0 0,0-1 0 0 0,0 1 0 0 0,0-1 0 0 0,0 1 0 0 0,0-1 0 0 0,0 1 0 0 0,0-1 0 0 0,0 1 0 0 0,5-5 0 0 0,1-2 0 0 0,0 0 0 0 0,-1 2 0 0 0,-2 1 0 0 0,-1 2 0 0 0,4-5 0 0 0,1 0 0 0 0,-2 1 0 0 0,0 1 0 0 0,3-4 0 0 0,0 1 0 0 0,-1 0 0 0 0,3-2 0 0 0,-1 0 0 0 0,-1 2 0 0 0,-3 2 0 0 0,-1 2 0 0 0,3 1 0 0 0,0 2 0 0 0,-1 0 0 0 0,-2 1 0 0 0,4-5 0 0 0,0-1 0 0 0,-2 0 0 0 0,-1 1 0 0 0,3-4 0 0 0,0 1 0 0 0,4-5 0 0 0,-1 1 0 0 0,3-2 0 0 0,-1 0 0 0 0,-3 4 0 0 0,1-3 0 0 0,0 2 0 0 0,-3 3 0 0 0,2-3 0 0 0,0 1 0 0 0,2-3 0 0 0,0 1 0 0 0,1-2 0 0 0,0 1 0 0 0,-3 2 0 0 0,2-1 0 0 0,-2 1 0 0 0,3-2 0 0 0,-2 1 0 0 0,3-3 0 0 0,-1 2 0 0 0,2-2 0 0 0,-2 2 0 0 0,1-3 0 0 0,-1 3 0 0 0,-3 2 0 0 0,2-1 0 0 0,-2 2 0 0 0,3-3 0 0 0,-2 0 0 0 0,3-1 0 0 0,-2-4-16383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4:05:57.7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10666 8507 16383 0 0,'-4'-5'0'0'0,"-7"-6"0"0"0,-2-6 0 0 0,-2 0 0 0 0,1-1 0 0 0,2-4 0 0 0,0 4 0 0 0,0-1 0 0 0,4-2 0 0 0,-2 3 0 0 0,0 0 0 0 0,-2 3 0 0 0,0-1 0 0 0,3-2 0 0 0,3-3 0 0 0,-3 2 0 0 0,1 0 0 0 0,1-2 0 0 0,-2 3 0 0 0,-5 5 0 0 0,-5 4 0 0 0,-3 3 0 0 0,-3 4 0 0 0,-2 1 0 0 0,-1 2 0 0 0,0-1 0 0 0,0 1 0 0 0,-1 0 0 0 0,1 0 0 0 0,5 4 0 0 0,2 1 0 0 0,4 5 0 0 0,0 0 0 0 0,4 3 0 0 0,-2-1 0 0 0,3 2 0 0 0,-2-1 0 0 0,2 1 0 0 0,-2-2 0 0 0,1 2 0 0 0,3 3 0 0 0,-1 3 0 0 0,1 2 0 0 0,-3-2 0 0 0,2 0 0 0 0,2 0 0 0 0,-2-2 0 0 0,0-1 0 0 0,3 2 0 0 0,-2-2 0 0 0,1 0 0 0 0,1 1 0 0 0,-2 3 0 0 0,1 2 0 0 0,1 2 0 0 0,2 0 0 0 0,-2-3 0 0 0,0-1 0 0 0,2 0 0 0 0,1 1 0 0 0,2 1 0 0 0,1 2 0 0 0,2 0 0 0 0,-1 2 0 0 0,2-1 0 0 0,-1 1 0 0 0,0-1 0 0 0,1 1 0 0 0,-1 0 0 0 0,0 0 0 0 0,0-1 0 0 0,0 1 0 0 0,0-1 0 0 0,0 1 0 0 0,0-1 0 0 0,0 1 0 0 0,5-6 0 0 0,1 0 0 0 0,0-1 0 0 0,-1 2 0 0 0,-2 1 0 0 0,-1 1 0 0 0,4-3 0 0 0,1-1 0 0 0,-1 0 0 0 0,-2 2 0 0 0,-1 2 0 0 0,4-4 0 0 0,0-1 0 0 0,-1 1 0 0 0,3-3 0 0 0,1 1 0 0 0,-2 0 0 0 0,-3 3 0 0 0,-1 2 0 0 0,3-3 0 0 0,0-1 0 0 0,-1 2 0 0 0,3 1 0 0 0,0 1 0 0 0,-1 2 0 0 0,-3 1 0 0 0,4-5 0 0 0,-1 0 0 0 0,-2 0 0 0 0,4-4 0 0 0,-1 0 0 0 0,-1 2 0 0 0,-2 1 0 0 0,-3 3 0 0 0,4-3 0 0 0,0-1 0 0 0,-1 2 0 0 0,-2 0 0 0 0,-1 3 0 0 0,3-4 0 0 0,1 0 0 0 0,0 0 0 0 0,2-3 0 0 0,0 0 0 0 0,-1 2 0 0 0,2-3 0 0 0,0 1 0 0 0,-2 1 0 0 0,-2 3 0 0 0,2-2 0 0 0,0-1 0 0 0,-1 2 0 0 0,2-3 0 0 0,0 0 0 0 0,-1 2 0 0 0,2-3 0 0 0,5-4 0 0 0,-1 1 0 0 0,-3 2 0 0 0,-3 3 0 0 0,2-1 0 0 0,-1 0 0 0 0,3-2 0 0 0,-1 0 0 0 0,-2 3 0 0 0,2 2 0 0 0,4-2 0 0 0,-1 0 0 0 0,2-3 0 0 0,-1 1 0 0 0,-4 1 0 0 0,-4 3 0 0 0,2-2 0 0 0,0 0 0 0 0,2-3 0 0 0,4-4 0 0 0,0 0 0 0 0,-3 4 0 0 0,2-2 0 0 0,-3 1 0 0 0,3-1 0 0 0,-2 1 0 0 0,2-1 0 0 0,-1 1 0 0 0,1-2 0 0 0,-1 1 0 0 0,2-1 0 0 0,-2 2 0 0 0,-3 2 0 0 0,1-1 0 0 0,4-3 0 0 0,4-4 0 0 0,-2-9 0 0 0,-3-8 0 0 0,-4-8 0 0 0,1-1 0 0 0,-2 2-16383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4:05:57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9735 8508 16383 0 0,'0'-5'0'0'0,"0"-6"0"0"0,0-6 0 0 0,-5 0 0 0 0,-1-1 0 0 0,0-4 0 0 0,-3 4 0 0 0,-1-1 0 0 0,2-2 0 0 0,2-2 0 0 0,-2 4 0 0 0,-5 4 0 0 0,0 0 0 0 0,2-2 0 0 0,-2 2 0 0 0,2-1 0 0 0,2-2 0 0 0,-2 1 0 0 0,-3 4 0 0 0,0-1 0 0 0,3-2 0 0 0,-2 1 0 0 0,-3 4 0 0 0,-3 3 0 0 0,-4 3 0 0 0,-2 3 0 0 0,-2 1 0 0 0,4 5 0 0 0,1 3 0 0 0,5 5 0 0 0,0-1 0 0 0,-2-1 0 0 0,3 2 0 0 0,3 4 0 0 0,0-2 0 0 0,2 3 0 0 0,3 2 0 0 0,-2-1 0 0 0,1 0 0 0 0,2 2 0 0 0,-3-2 0 0 0,1 0 0 0 0,-4-3 0 0 0,2 1 0 0 0,2 2 0 0 0,-3-2 0 0 0,2 2 0 0 0,2 1 0 0 0,2 3 0 0 0,3 2 0 0 0,-3-3 0 0 0,-1 0 0 0 0,1 0 0 0 0,1 2 0 0 0,3 2 0 0 0,0 1 0 0 0,-4-4 0 0 0,0-1 0 0 0,0 1 0 0 0,-3-4 0 0 0,0 0 0 0 0,1 2 0 0 0,2 2 0 0 0,3 1 0 0 0,0 3 0 0 0,3 0 0 0 0,-1 2 0 0 0,2 0 0 0 0,-1-1 0 0 0,0 1 0 0 0,1 0 0 0 0,-1 0 0 0 0,0 0 0 0 0,0-1 0 0 0,0 1 0 0 0,0-1 0 0 0,0 1 0 0 0,0-1 0 0 0,0 1 0 0 0,5-6 0 0 0,1 0 0 0 0,0-1 0 0 0,-1 2 0 0 0,-2 1 0 0 0,4-3 0 0 0,0-1 0 0 0,0 1 0 0 0,-2 2 0 0 0,2-4 0 0 0,1 1 0 0 0,-1 0 0 0 0,-2 3 0 0 0,3-4 0 0 0,0 1 0 0 0,-1 1 0 0 0,3-4 0 0 0,-1 2 0 0 0,-1 0 0 0 0,-3 3 0 0 0,4-2 0 0 0,-1-1 0 0 0,-2 2 0 0 0,-1 1 0 0 0,3-2 0 0 0,0 0 0 0 0,-1 0 0 0 0,-3 3 0 0 0,4 1 0 0 0,0 2 0 0 0,4-4 0 0 0,-1-1 0 0 0,-2 1 0 0 0,2-4 0 0 0,0 1 0 0 0,-3 0 0 0 0,-3 3 0 0 0,4-3 0 0 0,-1 1 0 0 0,-2 0 0 0 0,-1 3 0 0 0,3-4 0 0 0,-1 1 0 0 0,5-4 0 0 0,-1 0 0 0 0,-2 3 0 0 0,-3 2 0 0 0,-1 2 0 0 0,1-2 0 0 0,2-1 0 0 0,-2 2 0 0 0,3-4 0 0 0,0 0 0 0 0,-2 2 0 0 0,-1 2 0 0 0,2 2 0 0 0,5-3 0 0 0,0-1 0 0 0,-2 2 0 0 0,-3 1 0 0 0,2-3 0 0 0,-1-1 0 0 0,-2 2 0 0 0,2-3 0 0 0,1 0 0 0 0,2-3 0 0 0,-1 1 0 0 0,-1 2 0 0 0,1-2 0 0 0,-1 1 0 0 0,3-3 0 0 0,-1 2 0 0 0,2-2 0 0 0,-1 0 0 0 0,1-1 0 0 0,4-3 0 0 0,-2 1 0 0 0,-3 4 0 0 0,1-1 0 0 0,2 2 0 0 0,-1 3 0 0 0,1-2 0 0 0,-2-4-16383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8T04:05:57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9502 10610 16383 0 0,'0'4'0'0'0,"-4"3"0"0"0,-3 3 0 0 0,-3 1 0 0 0,-6-1 0 0 0,1 1 0 0 0,-3 5 0 0 0,-2-2 0 0 0,2 3 0 0 0,-1-3 0 0 0,-1-2 0 0 0,2 0 0 0 0,0-1 0 0 0,2 1 0 0 0,5 5 0 0 0,-1-2 0 0 0,-3-3 0 0 0,1 1 0 0 0,-1-1 0 0 0,1 1 0 0 0,-2-1 0 0 0,-2 2 0 0 0,-3 4 0 0 0,2 2 0 0 0,0-1 0 0 0,-2-4 0 0 0,3 0 0 0 0,-1-3 0 0 0,-1 2 0 0 0,-2-2 0 0 0,3 1 0 0 0,-1 0 0 0 0,4 1 0 0 0,0-1 0 0 0,2 1 0 0 0,-1-1 0 0 0,-2-3 0 0 0,1 2 0 0 0,-1-2 0 0 0,-2-2 0 0 0,1 2 0 0 0,0-1 0 0 0,3 3 0 0 0,-1 0 0 0 0,3 2 0 0 0,-2-2 0 0 0,-3-2 0 0 0,2 2 0 0 0,-1-2 0 0 0,-2 3 0 0 0,-3-1 0 0 0,2 2 0 0 0,1-2 0 0 0,-2-2 0 0 0,2 2 0 0 0,1-2 0 0 0,-2 3 0 0 0,-2-2 0 0 0,3 3 0 0 0,-1-1 0 0 0,4 1 0 0 0,0-1 0 0 0,-2-3 0 0 0,1 2 0 0 0,0-2 0 0 0,-2-2 0 0 0,2 2 0 0 0,-1 0 0 0 0,-2-3 0 0 0,3 3 0 0 0,-1-1 0 0 0,3 4 0 0 0,-1-2 0 0 0,-2 3 0 0 0,-3-1 0 0 0,-3-3 0 0 0,3 2 0 0 0,1-2 0 0 0,-2-2 0 0 0,4 2 0 0 0,0 0 0 0 0,2 2 0 0 0,1 0 0 0 0,-3-3 0 0 0,1 2 0 0 0,0-1 0 0 0,-2-2 0 0 0,2-2-16383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9F038-1167-4D95-8C53-B3C3292059E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48D8C-6117-40E4-8E16-004DA1856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7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Big picture stuff</a:t>
            </a:r>
          </a:p>
          <a:p>
            <a:r>
              <a:rPr lang="en-US">
                <a:cs typeface="Calibri"/>
              </a:rPr>
              <a:t>- We've been given full design constraints</a:t>
            </a:r>
          </a:p>
          <a:p>
            <a:r>
              <a:rPr lang="en-US">
                <a:cs typeface="Calibri"/>
              </a:rPr>
              <a:t>- We will give our designs for final review this Friday</a:t>
            </a:r>
          </a:p>
          <a:p>
            <a:r>
              <a:rPr lang="en-US">
                <a:cs typeface="Calibri"/>
              </a:rPr>
              <a:t>- We will solve interface solution within two weeks</a:t>
            </a:r>
          </a:p>
          <a:p>
            <a:r>
              <a:rPr lang="en-US">
                <a:cs typeface="Calibri"/>
              </a:rPr>
              <a:t>- Cost/benefit analysis of designs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08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Talk about the tombstone making a small wake region where bulk mixing is enhanced</a:t>
            </a:r>
          </a:p>
          <a:p>
            <a:r>
              <a:rPr lang="en-US">
                <a:cs typeface="Calibri"/>
              </a:rPr>
              <a:t>Mixing vs heating were design parameters</a:t>
            </a:r>
          </a:p>
          <a:p>
            <a:r>
              <a:rPr lang="en-US">
                <a:cs typeface="Calibri"/>
              </a:rPr>
              <a:t>Other designs increase surface area to increase exposed area to induction heating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76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Validate includes mixing, outlet temperature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9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Validate includes pressure drop, outlet temperature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34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These are meshing tools in order to more accurately reflect the problem at hand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88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How detailed is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33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Outline interface to test article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43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Talk about how ½ diameter allows for the easiest integration with existing systems and also so extra time isn't spent designing more components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13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Note that new objective includes fixed operating requirements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Nasa and customers, choose heating components to achieve desired outlet hydrogen temperature of the pre-heater, allows them to more easily reach their main test chamber temps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42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Complete means all aspects of the heat transfer are known and controlled, in this case: working fluid, temp changes, mass flow rate, pressures, and </a:t>
            </a:r>
            <a:r>
              <a:rPr lang="en-US" b="1">
                <a:cs typeface="Calibri"/>
              </a:rPr>
              <a:t>geometry</a:t>
            </a:r>
          </a:p>
          <a:p>
            <a:r>
              <a:rPr lang="en-US"/>
              <a:t> Different conditions means mass flow rate, power rating, temperature rise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Ground work of different specific applications already completed, such as mixing or temperature rise 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1 is research, 2 application/engineering, computation/analysis to validate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09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Nuclear thermal rocket in past, hard to simulate with uranium and hydrogen, so we used induction coils. Standard ur. Size is 50</a:t>
            </a:r>
          </a:p>
          <a:p>
            <a:r>
              <a:rPr lang="en-US">
                <a:cs typeface="Calibri"/>
              </a:rPr>
              <a:t>Inches vs 28 test article size. We need pre-heater to meet temperatures past the 28 inch mark.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46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CENOS allows you to make simple induction coil shapes and input electrical boundary conditions like frequency and current</a:t>
            </a:r>
          </a:p>
          <a:p>
            <a:r>
              <a:rPr lang="en-US">
                <a:cs typeface="Calibri"/>
              </a:rPr>
              <a:t>Can use workpiece power / area as flux to input in to ANSYS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88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Note that this is an arbitrary analysis, it means nothing </a:t>
            </a:r>
            <a:endParaRPr lang="en-US"/>
          </a:p>
          <a:p>
            <a:r>
              <a:rPr lang="en-US"/>
              <a:t>Note the independent part means the flux was found from the Energy equation not from CENOS</a:t>
            </a:r>
          </a:p>
          <a:p>
            <a:r>
              <a:rPr lang="en-US">
                <a:cs typeface="Calibri" panose="020F0502020204030204"/>
              </a:rPr>
              <a:t>Big picture – notice heating on walls increasing, and a clear temp contour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11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70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 the two operating lines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56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5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0F3E-4A09-436A-9BBB-B046EC34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2363"/>
            <a:ext cx="10515599" cy="2260355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6AC5B-A832-438B-B781-FE132E5AA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2AF1849-F7DF-4428-8791-CDE01476C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902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6352D44-B364-42A1-8D5E-BCFA866BC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9024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4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504D-5BE4-4919-80C3-80C2B9BA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A1CB-2668-4894-ADCB-A673B2D1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C6C71-1F51-4083-9B19-7CAAC8613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DFEF0BA-0963-43B0-83AE-8D1202596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1B9EA7-BE7C-42BF-9F7B-DB36CF81A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362B9-208D-4DB2-99B3-BA7D01212D5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271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AC61-1959-44FA-8A93-F4B1FECD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A0646-0B52-49E3-9349-C902CFC17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A237A-1713-4B4E-961F-D4A79D934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5B3B4FA-F86C-4A54-AFAB-544DAE573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9B0C6B-D7A4-47B6-B443-041EBC0AF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1E84F8-12C5-40E5-A45C-E4BEFB7ED94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590523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74720" cy="40943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360" y="1825625"/>
            <a:ext cx="6949440" cy="40943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2CC54A-A1B1-40AC-8006-ABA9B9FC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7F4A8C-DEC5-477A-A674-4F1B2015B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5E60FA-03DC-4DD3-ADB5-558FDAFF180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517402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-thir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28800"/>
            <a:ext cx="3474720" cy="40990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28800"/>
            <a:ext cx="6949440" cy="40990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B3DA184-B0C9-474F-8A7B-BECFCD743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9EE9E5-A378-44F2-BF9B-320281309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82E59-CF7D-41E5-88A8-18E87385456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69871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Heading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5A75-5113-0442-B764-1FD593F8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75886"/>
            <a:ext cx="10515600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13C29-A3D5-9E4C-B068-E58B25DE4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7360"/>
            <a:ext cx="3474720" cy="3577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D8FAD-63EC-D640-8732-76DCA0C4A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9600" y="2337360"/>
            <a:ext cx="6935788" cy="3577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A54EEF4-638C-4F27-9E79-C445BD2A7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491CCE-C01C-4615-8BA6-1CD1D6082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07CFA4-F15B-47EA-AF7F-A6AD3A832D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092331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3474720" cy="40619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5864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EC4D44-4A53-41D3-8C59-04C89173B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434E3D2-21FE-4821-84C7-F37A9A655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467819-2C73-41C7-911A-62CAD25D642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438085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5728" y="2958660"/>
            <a:ext cx="5148072" cy="2971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25735"/>
            <a:ext cx="10515600" cy="11978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58660"/>
            <a:ext cx="5148072" cy="2971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3272883-C5F6-453F-B642-5AEA9FCD1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5BA8CE-14C6-4487-821D-849D15E3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5D11A9-8D12-43A7-91C1-D86FDA27EC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374909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10515600" cy="1092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E81A263-0818-47C6-8419-B105D8EC1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E4EFF03-7379-4634-8CE7-1E50B37A2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31353FF-A2A6-4825-8E2A-7404D3B1662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878465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04140"/>
            <a:ext cx="3474720" cy="36533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804139"/>
            <a:ext cx="3474720" cy="365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79080" y="1804138"/>
            <a:ext cx="3474720" cy="36533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457498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8640" y="5475891"/>
            <a:ext cx="3474720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75037" y="5475891"/>
            <a:ext cx="3478763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4D04F55-BE80-4059-BF8A-6F702ADB44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06B4632-E0C2-463B-8EB6-1D869E087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E6AA582-4E7B-49AE-837A-566C2DE0F9D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4055554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and 2 Row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1248" y="1777261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82128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545217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0882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2128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1248" y="3367525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0882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82128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1248" y="3930674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58640" y="3930673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7882128" y="3930672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16936372-A19F-455C-B945-16E5A35B751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B0ABDF7-8194-447D-A272-1A3DC0216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A3F2760-6514-4032-8AF5-6083FD0490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17403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0706-718F-4937-AE41-91149A90C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982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C3683-A134-4A73-87DC-7E4AA575E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7177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B563618-9649-4CEA-804C-6869F5CE4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AA7267-3EF8-4D0F-A809-7F7DE091B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51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7899-E73B-4BF9-A6F6-10BDBA8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12140-12DE-4EFB-AB1A-A5EAB1EF4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D305A53-3690-46D2-A104-5A1EEDF08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C9C7AF-C253-42E7-B992-6028FA222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95E99A-9F80-4C7D-AAC6-2D59D6135E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170225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3BB56-D9D7-483D-B6AE-4CD0E22D4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D5739-7C4F-4F55-8B39-9D9B57482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880194F-5426-44AE-8F73-1EED54324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9B7EBA2-D578-4400-BB2D-8C170D8B5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84267E-569B-4A7C-BE85-D236CF2BBC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01096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D711B50-3A59-48A2-A209-B476E7DC4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3C81F90-0DC2-4709-914C-368BE8FBB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BB8AE0-DD96-4F82-9F50-CC0F857CB12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34154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336-3C5F-4475-B913-71AE9D1E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E19DB8-3628-4951-BF6A-AE9F8EE2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E47987-E3C3-4EAB-B8FE-3E7B8E19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B9EACB-CC9C-4FC1-93B9-07D1FEE4863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61289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4C2F-79BD-7046-9D8B-099FAA39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5627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05DEE7E-0EF5-4292-9002-C480C2688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CF93AF-E44B-4AAE-9370-805F844F5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68053A-9457-4B57-99D3-6FB087AB5C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5375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27489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AD58-0FFA-2B49-81D8-FE363DB7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3391"/>
            <a:ext cx="10515600" cy="53035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4B8B8-EA03-6046-961E-F7E0DD092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32991"/>
            <a:ext cx="10515600" cy="27430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4C55961-A15A-41E6-A4EE-D74BD3E26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0CC225A-72BE-4CEE-8525-05F018C9E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E9AEC4-5BB8-4916-BDC8-522A52E8D83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940267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D841-5B96-493E-B5C6-3F11E62C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1748-C7E9-47CB-8DD5-CAF35627C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D92DF03-1E18-4FCB-BA95-7B242DE98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901D9B-BF16-4CA6-BB85-435FB4CF4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B0A1A3-83F1-45A3-A8BD-BD75513A874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1419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10CF-49A2-4213-97AF-DA25A21C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4EFA5-E202-4E6C-A5F1-B4F64977E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9B317-CF0E-4FCD-85DA-95449264C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460A1F4-B644-4380-85F1-4B428976B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D80D14-F6EE-4B45-9F5F-4118C5C71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090B6B-9E91-41F9-A875-1B4AA3C12B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81958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ACC6-4AF3-494E-9FF4-3D6976BB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E2F7C-6BF2-447E-A81B-90B3223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8602-84F3-432E-BE21-83160E9B9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5E86F-75AC-4737-88D2-678EE1F81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6E115B-0FC4-454F-98C3-C635F8E4D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6E4F578-7476-4C5C-9ADC-184BAF2186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90FDD9-2294-4002-A71D-6A27280378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7B4786-381E-4205-B571-76421405C65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83528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2C76-7C22-478F-8C60-B045B81E3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6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1909E-E193-4A1E-8592-B70F4F30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CB8D19-CBB1-4E6D-A791-578D4ACA168A}"/>
              </a:ext>
            </a:extLst>
          </p:cNvPr>
          <p:cNvSpPr/>
          <p:nvPr userDrawn="1"/>
        </p:nvSpPr>
        <p:spPr>
          <a:xfrm>
            <a:off x="0" y="5917223"/>
            <a:ext cx="12192000" cy="940777"/>
          </a:xfrm>
          <a:prstGeom prst="rect">
            <a:avLst/>
          </a:prstGeom>
          <a:solidFill>
            <a:srgbClr val="B7B09C">
              <a:alpha val="50196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7E104-C647-4D90-BEBC-E4EFF847DEBF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39" y="6114321"/>
            <a:ext cx="2149661" cy="495448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70C9E5D-3D11-4CEA-B225-546A0FD9A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1ED141F-7A10-4EAF-AA91-0BACA62E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3DF6F-8EBC-44DB-834C-7F7182F04FEB}"/>
              </a:ext>
            </a:extLst>
          </p:cNvPr>
          <p:cNvSpPr txBox="1"/>
          <p:nvPr userDrawn="1"/>
        </p:nvSpPr>
        <p:spPr>
          <a:xfrm>
            <a:off x="203454" y="6233721"/>
            <a:ext cx="327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87492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2" r:id="rId3"/>
    <p:sldLayoutId id="2147483666" r:id="rId4"/>
    <p:sldLayoutId id="2147483681" r:id="rId5"/>
    <p:sldLayoutId id="2147483672" r:id="rId6"/>
    <p:sldLayoutId id="2147483662" r:id="rId7"/>
    <p:sldLayoutId id="2147483664" r:id="rId8"/>
    <p:sldLayoutId id="2147483665" r:id="rId9"/>
    <p:sldLayoutId id="2147483668" r:id="rId10"/>
    <p:sldLayoutId id="2147483669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70" r:id="rId20"/>
    <p:sldLayoutId id="2147483671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B7B09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customXml" Target="../ink/ink6.xml"/><Relationship Id="rId18" Type="http://schemas.openxmlformats.org/officeDocument/2006/relationships/image" Target="../media/image45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42.png"/><Relationship Id="rId17" Type="http://schemas.openxmlformats.org/officeDocument/2006/relationships/customXml" Target="../ink/ink8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41.png"/><Relationship Id="rId19" Type="http://schemas.openxmlformats.org/officeDocument/2006/relationships/customXml" Target="../ink/ink9.xml"/><Relationship Id="rId4" Type="http://schemas.openxmlformats.org/officeDocument/2006/relationships/image" Target="../media/image380.png"/><Relationship Id="rId9" Type="http://schemas.openxmlformats.org/officeDocument/2006/relationships/customXml" Target="../ink/ink4.xml"/><Relationship Id="rId14" Type="http://schemas.openxmlformats.org/officeDocument/2006/relationships/image" Target="../media/image43.png"/><Relationship Id="rId22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picture containing snow, small, plane, air&#10;&#10;Description automatically generated">
            <a:extLst>
              <a:ext uri="{FF2B5EF4-FFF2-40B4-BE49-F238E27FC236}">
                <a16:creationId xmlns:a16="http://schemas.microsoft.com/office/drawing/2014/main" id="{BB29EF8A-BD1F-4DE4-AD9C-F2CFC9A4F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" y="-2510"/>
            <a:ext cx="12175623" cy="59283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22183-DDE3-4447-A286-75482185C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22DF08-7D55-4D10-A183-D7F0C84F1AAC}"/>
              </a:ext>
            </a:extLst>
          </p:cNvPr>
          <p:cNvSpPr txBox="1">
            <a:spLocks/>
          </p:cNvSpPr>
          <p:nvPr/>
        </p:nvSpPr>
        <p:spPr>
          <a:xfrm>
            <a:off x="260686" y="298978"/>
            <a:ext cx="10515599" cy="2260355"/>
          </a:xfrm>
          <a:prstGeom prst="rect">
            <a:avLst/>
          </a:prstGeom>
          <a:solidFill>
            <a:srgbClr val="DAE3F3">
              <a:alpha val="63137"/>
            </a:srgbClr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Team 514: Hydrogen Pre-Heater in the Nuclear Thermal  Rocket Simulation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C638EBA-4FB5-4285-B1D0-EAEDA6B7B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2493" y="3782991"/>
            <a:ext cx="2253792" cy="1655762"/>
          </a:xfrm>
          <a:solidFill>
            <a:schemeClr val="accent1">
              <a:lumMod val="20000"/>
              <a:lumOff val="80000"/>
              <a:alpha val="63137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Michael Corak </a:t>
            </a:r>
          </a:p>
          <a:p>
            <a:r>
              <a:rPr lang="en-US">
                <a:latin typeface="Arial"/>
                <a:cs typeface="Arial"/>
              </a:rPr>
              <a:t>Kevin Hartzog</a:t>
            </a:r>
          </a:p>
          <a:p>
            <a:r>
              <a:rPr lang="en-US">
                <a:latin typeface="Arial"/>
                <a:cs typeface="Arial"/>
              </a:rPr>
              <a:t>Jordan Weid</a:t>
            </a:r>
          </a:p>
        </p:txBody>
      </p:sp>
    </p:spTree>
    <p:extLst>
      <p:ext uri="{BB962C8B-B14F-4D97-AF65-F5344CB8AC3E}">
        <p14:creationId xmlns:p14="http://schemas.microsoft.com/office/powerpoint/2010/main" val="648234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DB93-9189-4ACA-B10F-75B32A74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/>
              <a:t>Adjusted Scope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F071-0291-47C8-AB52-D3B39AA4A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1FABC0-072B-4F22-8F9B-95A9D10B0206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6C1862-1749-43FF-9B6C-38AA589427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369615" y="5266343"/>
            <a:ext cx="822385" cy="6559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Jordan Weid</a:t>
            </a:r>
            <a:endParaRPr lang="en-US"/>
          </a:p>
        </p:txBody>
      </p:sp>
      <p:graphicFrame>
        <p:nvGraphicFramePr>
          <p:cNvPr id="13" name="Text Placeholder 3">
            <a:extLst>
              <a:ext uri="{FF2B5EF4-FFF2-40B4-BE49-F238E27FC236}">
                <a16:creationId xmlns:a16="http://schemas.microsoft.com/office/drawing/2014/main" id="{6BE0F3D9-46AA-4048-ACE4-A926D3382A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4556437"/>
              </p:ext>
            </p:extLst>
          </p:nvPr>
        </p:nvGraphicFramePr>
        <p:xfrm>
          <a:off x="838200" y="1825625"/>
          <a:ext cx="10515600" cy="4016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6" name="Picture 56" descr="Icon&#10;&#10;Description automatically generated">
            <a:extLst>
              <a:ext uri="{FF2B5EF4-FFF2-40B4-BE49-F238E27FC236}">
                <a16:creationId xmlns:a16="http://schemas.microsoft.com/office/drawing/2014/main" id="{1FC7DE3F-505D-4F7D-A3C1-A2DE4B3E18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9479" y="2073329"/>
            <a:ext cx="701457" cy="65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9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DB93-9189-4ACA-B10F-75B32A74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Adjusted Scope     Past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F071-0291-47C8-AB52-D3B39AA4A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83FD7D5-8D44-4AF5-A46A-29CA50443600}"/>
              </a:ext>
            </a:extLst>
          </p:cNvPr>
          <p:cNvSpPr txBox="1">
            <a:spLocks/>
          </p:cNvSpPr>
          <p:nvPr/>
        </p:nvSpPr>
        <p:spPr>
          <a:xfrm>
            <a:off x="317500" y="1711871"/>
            <a:ext cx="4556073" cy="26952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Provided a tool to select pre-heater power levels and HE(Heat exchanger)  geometries for different operating conditions like mass flow rate and temperature rise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Investigated simple cylindrical heat exchanger and conduct heat transfer analysis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8" name="Picture 8" descr="Chart&#10;&#10;Description automatically generated">
            <a:extLst>
              <a:ext uri="{FF2B5EF4-FFF2-40B4-BE49-F238E27FC236}">
                <a16:creationId xmlns:a16="http://schemas.microsoft.com/office/drawing/2014/main" id="{4D1762C4-1C1C-4912-BB26-5A20582D6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894" y="1570680"/>
            <a:ext cx="6404758" cy="371664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3E4E5E-346B-4689-914A-C444141C5AD2}"/>
              </a:ext>
            </a:extLst>
          </p:cNvPr>
          <p:cNvCxnSpPr/>
          <p:nvPr/>
        </p:nvCxnSpPr>
        <p:spPr>
          <a:xfrm>
            <a:off x="5252853" y="1022266"/>
            <a:ext cx="637310" cy="3959"/>
          </a:xfrm>
          <a:prstGeom prst="straightConnector1">
            <a:avLst/>
          </a:prstGeom>
          <a:ln w="57150">
            <a:solidFill>
              <a:srgbClr val="B7B0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60CF12F-CBF6-4C1E-8AC8-4212B6E1C08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Jordan Weid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20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8B6F-78EA-41B7-A5AB-C0C9B88A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Current Work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49709-A0BB-41DA-AEE8-5AF0F9B66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Arial"/>
                <a:cs typeface="Arial"/>
              </a:rPr>
              <a:t>Presented preliminary HE design recommendations to sponsor</a:t>
            </a:r>
          </a:p>
          <a:p>
            <a:pPr lvl="1"/>
            <a:r>
              <a:rPr lang="en-US" sz="2000">
                <a:latin typeface="Arial"/>
                <a:cs typeface="Arial"/>
              </a:rPr>
              <a:t>Given set requirements: 100kW, 10g/s, &gt;900 K outlet temp</a:t>
            </a:r>
          </a:p>
          <a:p>
            <a:pPr lvl="1"/>
            <a:r>
              <a:rPr lang="en-US" sz="2000">
                <a:latin typeface="Arial"/>
                <a:cs typeface="Arial"/>
              </a:rPr>
              <a:t>Given geometrical constraints: 28-inch axial distance, 2-inch diameter</a:t>
            </a:r>
          </a:p>
          <a:p>
            <a:r>
              <a:rPr lang="en-US" sz="2400">
                <a:latin typeface="Arial"/>
                <a:cs typeface="Arial"/>
              </a:rPr>
              <a:t>Created several designs with these requirements</a:t>
            </a:r>
            <a:endParaRPr lang="en-US" sz="2400"/>
          </a:p>
          <a:p>
            <a:endParaRPr lang="en-US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1ABF4-96FD-46EA-A85C-4B8BB04A7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BCE40B-FB1F-4BE3-AE6F-9AD88674D2C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Kevin Hartzog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69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D8027-AB9E-4468-96D5-440C28A1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Current Heat Exchanger Designs</a:t>
            </a:r>
          </a:p>
        </p:txBody>
      </p:sp>
      <p:pic>
        <p:nvPicPr>
          <p:cNvPr id="9" name="Picture 6" descr="Shape&#10;&#10;Description automatically generated">
            <a:extLst>
              <a:ext uri="{FF2B5EF4-FFF2-40B4-BE49-F238E27FC236}">
                <a16:creationId xmlns:a16="http://schemas.microsoft.com/office/drawing/2014/main" id="{191EBEF0-4544-4BD9-A95A-EF2967B561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49" r="2" b="7098"/>
          <a:stretch/>
        </p:blipFill>
        <p:spPr>
          <a:xfrm>
            <a:off x="6011764" y="1821872"/>
            <a:ext cx="3474720" cy="1600200"/>
          </a:xfrm>
          <a:prstGeom prst="rect">
            <a:avLst/>
          </a:prstGeom>
          <a:noFill/>
        </p:spPr>
      </p:pic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E0F882C5-B218-4089-AAF0-ADACD6844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545217"/>
            <a:ext cx="3473132" cy="457200"/>
          </a:xfrm>
        </p:spPr>
        <p:txBody>
          <a:bodyPr>
            <a:normAutofit fontScale="85000" lnSpcReduction="10000"/>
          </a:bodyPr>
          <a:lstStyle/>
          <a:p>
            <a:r>
              <a:rPr lang="en-US">
                <a:latin typeface="Arial"/>
                <a:cs typeface="Arial"/>
              </a:rPr>
              <a:t>Simple Pipe With Diffuser</a:t>
            </a:r>
            <a:endParaRPr lang="en-US"/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43F154C2-9209-4E86-B38A-9AED73CBB1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02413" y="5535321"/>
            <a:ext cx="3490236" cy="457200"/>
          </a:xfrm>
        </p:spPr>
        <p:txBody>
          <a:bodyPr>
            <a:normAutofit/>
          </a:bodyPr>
          <a:lstStyle/>
          <a:p>
            <a:r>
              <a:rPr lang="en-US" sz="2000">
                <a:latin typeface="Arial"/>
                <a:cs typeface="Arial"/>
              </a:rPr>
              <a:t>Spiral 4-Pass </a:t>
            </a:r>
            <a:endParaRPr lang="en-US" sz="2000"/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158C6871-D16B-482D-913D-5E9A68385D0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1248" y="3357629"/>
            <a:ext cx="3997625" cy="457200"/>
          </a:xfrm>
        </p:spPr>
        <p:txBody>
          <a:bodyPr>
            <a:normAutofit fontScale="85000" lnSpcReduction="10000"/>
          </a:bodyPr>
          <a:lstStyle/>
          <a:p>
            <a:r>
              <a:rPr lang="en-US">
                <a:latin typeface="Arial"/>
                <a:cs typeface="Arial"/>
              </a:rPr>
              <a:t>Baseline with Tombstone Mixer</a:t>
            </a:r>
            <a:endParaRPr lang="en-US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B56B28C1-97E3-4277-88BB-79150A52A1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38881" y="3357628"/>
            <a:ext cx="2748029" cy="457200"/>
          </a:xfrm>
        </p:spPr>
        <p:txBody>
          <a:bodyPr>
            <a:normAutofit/>
          </a:bodyPr>
          <a:lstStyle/>
          <a:p>
            <a:r>
              <a:rPr lang="en-US" sz="2000">
                <a:latin typeface="Arial"/>
                <a:cs typeface="Arial"/>
              </a:rPr>
              <a:t>2 Pass </a:t>
            </a:r>
            <a:endParaRPr lang="en-US" sz="2000"/>
          </a:p>
        </p:txBody>
      </p:sp>
      <p:pic>
        <p:nvPicPr>
          <p:cNvPr id="6" name="Picture 7" descr="A picture containing tool&#10;&#10;Description automatically generated">
            <a:extLst>
              <a:ext uri="{FF2B5EF4-FFF2-40B4-BE49-F238E27FC236}">
                <a16:creationId xmlns:a16="http://schemas.microsoft.com/office/drawing/2014/main" id="{60FEA020-E6B3-476D-91A2-473200E093DD}"/>
              </a:ext>
            </a:extLst>
          </p:cNvPr>
          <p:cNvPicPr>
            <a:picLocks noGrp="1" noChangeAspect="1"/>
          </p:cNvPicPr>
          <p:nvPr>
            <p:ph sz="half" idx="20"/>
          </p:nvPr>
        </p:nvPicPr>
        <p:blipFill rotWithShape="1">
          <a:blip r:embed="rId4"/>
          <a:srcRect t="6015" r="2" b="2"/>
          <a:stretch/>
        </p:blipFill>
        <p:spPr>
          <a:xfrm>
            <a:off x="841248" y="3930674"/>
            <a:ext cx="3474720" cy="1600200"/>
          </a:xfrm>
          <a:noFill/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8D9DCB-02E9-4B8A-93A7-86F741B9E638}"/>
              </a:ext>
            </a:extLst>
          </p:cNvPr>
          <p:cNvPicPr>
            <a:picLocks noGrp="1" noChangeAspect="1"/>
          </p:cNvPicPr>
          <p:nvPr>
            <p:ph sz="half" idx="22"/>
          </p:nvPr>
        </p:nvPicPr>
        <p:blipFill rotWithShape="1">
          <a:blip r:embed="rId5"/>
          <a:srcRect l="5534" r="8150" b="-1"/>
          <a:stretch/>
        </p:blipFill>
        <p:spPr>
          <a:xfrm>
            <a:off x="6011764" y="3940568"/>
            <a:ext cx="3474720" cy="1600200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586F7-D6F1-40F6-A6FD-95181844F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1FABC0-072B-4F22-8F9B-95A9D10B0206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42" name="Picture 42">
            <a:extLst>
              <a:ext uri="{FF2B5EF4-FFF2-40B4-BE49-F238E27FC236}">
                <a16:creationId xmlns:a16="http://schemas.microsoft.com/office/drawing/2014/main" id="{B3EF2529-E3F4-4024-8A3C-3DE2B00559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153" y="1258083"/>
            <a:ext cx="2988441" cy="2102357"/>
          </a:xfrm>
          <a:prstGeom prst="rect">
            <a:avLst/>
          </a:prstGeom>
        </p:spPr>
      </p:pic>
      <p:pic>
        <p:nvPicPr>
          <p:cNvPr id="41" name="Picture 41" descr="Diagram&#10;&#10;Description automatically generated">
            <a:extLst>
              <a:ext uri="{FF2B5EF4-FFF2-40B4-BE49-F238E27FC236}">
                <a16:creationId xmlns:a16="http://schemas.microsoft.com/office/drawing/2014/main" id="{AE1F6C54-5910-4C46-BB1B-7510DB62026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7"/>
          <a:stretch>
            <a:fillRect/>
          </a:stretch>
        </p:blipFill>
        <p:spPr>
          <a:xfrm>
            <a:off x="3374239" y="1910257"/>
            <a:ext cx="1111009" cy="121144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BED15D-90BE-42D2-9241-453F76791845}"/>
              </a:ext>
            </a:extLst>
          </p:cNvPr>
          <p:cNvSpPr txBox="1"/>
          <p:nvPr/>
        </p:nvSpPr>
        <p:spPr>
          <a:xfrm>
            <a:off x="3338945" y="3042061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Cross section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A3A039-9C7D-439D-B287-1F703C08D844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Kevin Hartzog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21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8B6F-78EA-41B7-A5AB-C0C9B88A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Current Work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49709-A0BB-41DA-AEE8-5AF0F9B66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Arial"/>
                <a:cs typeface="Arial"/>
              </a:rPr>
              <a:t>Creo to ANSYS workflow </a:t>
            </a:r>
            <a:endParaRPr lang="en-US" sz="2400"/>
          </a:p>
          <a:p>
            <a:r>
              <a:rPr lang="en-US" sz="2400">
                <a:latin typeface="Arial"/>
                <a:cs typeface="Arial"/>
              </a:rPr>
              <a:t>Validating each design</a:t>
            </a:r>
          </a:p>
          <a:p>
            <a:r>
              <a:rPr lang="en-US" sz="2400">
                <a:latin typeface="Arial"/>
                <a:cs typeface="Arial"/>
              </a:rPr>
              <a:t>Evaluating each design </a:t>
            </a:r>
          </a:p>
          <a:p>
            <a:pPr lvl="1"/>
            <a:r>
              <a:rPr lang="en-US" sz="2000">
                <a:latin typeface="Arial"/>
                <a:cs typeface="Arial"/>
              </a:rPr>
              <a:t>Manufacturability</a:t>
            </a:r>
          </a:p>
          <a:p>
            <a:pPr lvl="1"/>
            <a:r>
              <a:rPr lang="en-US" sz="2000">
                <a:latin typeface="Arial"/>
                <a:cs typeface="Arial"/>
              </a:rPr>
              <a:t>Material choice</a:t>
            </a:r>
          </a:p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1ABF4-96FD-46EA-A85C-4B8BB04A7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A12FC00-FC1B-46BA-AC21-6BDC9546F383}"/>
              </a:ext>
            </a:extLst>
          </p:cNvPr>
          <p:cNvSpPr/>
          <p:nvPr/>
        </p:nvSpPr>
        <p:spPr>
          <a:xfrm>
            <a:off x="6796644" y="835378"/>
            <a:ext cx="831273" cy="376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CAD</a:t>
            </a:r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A378478-D1AC-4860-8467-7576E7A2209E}"/>
              </a:ext>
            </a:extLst>
          </p:cNvPr>
          <p:cNvSpPr/>
          <p:nvPr/>
        </p:nvSpPr>
        <p:spPr>
          <a:xfrm>
            <a:off x="9669925" y="1822713"/>
            <a:ext cx="831273" cy="376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ANSYS</a:t>
            </a:r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5ED61D2-5923-4429-87DA-5DC23115F604}"/>
              </a:ext>
            </a:extLst>
          </p:cNvPr>
          <p:cNvSpPr/>
          <p:nvPr/>
        </p:nvSpPr>
        <p:spPr>
          <a:xfrm>
            <a:off x="9414333" y="3837310"/>
            <a:ext cx="1029195" cy="376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Analysis</a:t>
            </a:r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B4F13AA-982D-4C52-92C1-91414A39B6D0}"/>
              </a:ext>
            </a:extLst>
          </p:cNvPr>
          <p:cNvSpPr/>
          <p:nvPr/>
        </p:nvSpPr>
        <p:spPr>
          <a:xfrm>
            <a:off x="6393405" y="4890049"/>
            <a:ext cx="1999013" cy="385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Post-Processing</a:t>
            </a:r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58B202C-BE50-4D4D-A7A9-DA0BB0ED92F7}"/>
              </a:ext>
            </a:extLst>
          </p:cNvPr>
          <p:cNvSpPr/>
          <p:nvPr/>
        </p:nvSpPr>
        <p:spPr>
          <a:xfrm>
            <a:off x="4807412" y="2405673"/>
            <a:ext cx="1217221" cy="663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Design Changes</a:t>
            </a:r>
            <a:endParaRPr lang="en-US"/>
          </a:p>
        </p:txBody>
      </p:sp>
      <p:sp>
        <p:nvSpPr>
          <p:cNvPr id="21" name="Arrow: Curved Left 20">
            <a:extLst>
              <a:ext uri="{FF2B5EF4-FFF2-40B4-BE49-F238E27FC236}">
                <a16:creationId xmlns:a16="http://schemas.microsoft.com/office/drawing/2014/main" id="{80E67D6B-7079-4A0D-86A8-D605A01B381F}"/>
              </a:ext>
            </a:extLst>
          </p:cNvPr>
          <p:cNvSpPr/>
          <p:nvPr/>
        </p:nvSpPr>
        <p:spPr>
          <a:xfrm>
            <a:off x="10815631" y="2047671"/>
            <a:ext cx="1009402" cy="21078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Curved Left 23">
            <a:extLst>
              <a:ext uri="{FF2B5EF4-FFF2-40B4-BE49-F238E27FC236}">
                <a16:creationId xmlns:a16="http://schemas.microsoft.com/office/drawing/2014/main" id="{796CD619-1CC8-4714-8089-93A7860AB9D2}"/>
              </a:ext>
            </a:extLst>
          </p:cNvPr>
          <p:cNvSpPr/>
          <p:nvPr/>
        </p:nvSpPr>
        <p:spPr>
          <a:xfrm rot="17580000">
            <a:off x="8739437" y="-448964"/>
            <a:ext cx="969818" cy="263236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rrow: Curved Left 24">
            <a:extLst>
              <a:ext uri="{FF2B5EF4-FFF2-40B4-BE49-F238E27FC236}">
                <a16:creationId xmlns:a16="http://schemas.microsoft.com/office/drawing/2014/main" id="{2FC9B42B-2873-4D05-BE07-146B9A8A49CF}"/>
              </a:ext>
            </a:extLst>
          </p:cNvPr>
          <p:cNvSpPr/>
          <p:nvPr/>
        </p:nvSpPr>
        <p:spPr>
          <a:xfrm rot="3960000">
            <a:off x="9354642" y="3887120"/>
            <a:ext cx="920338" cy="278080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Arrow: Curved Left 25">
            <a:extLst>
              <a:ext uri="{FF2B5EF4-FFF2-40B4-BE49-F238E27FC236}">
                <a16:creationId xmlns:a16="http://schemas.microsoft.com/office/drawing/2014/main" id="{379E1041-7ABA-4E6E-B266-A42263F4D32A}"/>
              </a:ext>
            </a:extLst>
          </p:cNvPr>
          <p:cNvSpPr/>
          <p:nvPr/>
        </p:nvSpPr>
        <p:spPr>
          <a:xfrm rot="8760000">
            <a:off x="4669889" y="3109673"/>
            <a:ext cx="910442" cy="28500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Arrow: Curved Left 26">
            <a:extLst>
              <a:ext uri="{FF2B5EF4-FFF2-40B4-BE49-F238E27FC236}">
                <a16:creationId xmlns:a16="http://schemas.microsoft.com/office/drawing/2014/main" id="{12D576C0-9316-493C-8A8F-3E1BE4064D37}"/>
              </a:ext>
            </a:extLst>
          </p:cNvPr>
          <p:cNvSpPr/>
          <p:nvPr/>
        </p:nvSpPr>
        <p:spPr>
          <a:xfrm rot="13620000">
            <a:off x="5293343" y="99506"/>
            <a:ext cx="910442" cy="21375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Picture 6" descr="Shape&#10;&#10;Description automatically generated">
            <a:extLst>
              <a:ext uri="{FF2B5EF4-FFF2-40B4-BE49-F238E27FC236}">
                <a16:creationId xmlns:a16="http://schemas.microsoft.com/office/drawing/2014/main" id="{44DF2773-DE08-49D1-A395-E3C93D93F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213" y="1314559"/>
            <a:ext cx="1049882" cy="634450"/>
          </a:xfrm>
          <a:prstGeom prst="rect">
            <a:avLst/>
          </a:prstGeom>
        </p:spPr>
      </p:pic>
      <p:pic>
        <p:nvPicPr>
          <p:cNvPr id="31" name="Picture 10">
            <a:extLst>
              <a:ext uri="{FF2B5EF4-FFF2-40B4-BE49-F238E27FC236}">
                <a16:creationId xmlns:a16="http://schemas.microsoft.com/office/drawing/2014/main" id="{A11EC610-8887-46C6-A019-58F34C7CC9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073" r="64904"/>
          <a:stretch/>
        </p:blipFill>
        <p:spPr>
          <a:xfrm>
            <a:off x="9465269" y="2308997"/>
            <a:ext cx="1156842" cy="756656"/>
          </a:xfrm>
          <a:prstGeom prst="rect">
            <a:avLst/>
          </a:prstGeom>
        </p:spPr>
      </p:pic>
      <p:pic>
        <p:nvPicPr>
          <p:cNvPr id="33" name="Picture 6" descr="Diagram&#10;&#10;Description automatically generated">
            <a:extLst>
              <a:ext uri="{FF2B5EF4-FFF2-40B4-BE49-F238E27FC236}">
                <a16:creationId xmlns:a16="http://schemas.microsoft.com/office/drawing/2014/main" id="{28773C0E-219B-47F5-A80B-CAB7F8B6C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0721" y="3899373"/>
            <a:ext cx="885315" cy="785909"/>
          </a:xfrm>
          <a:prstGeom prst="rect">
            <a:avLst/>
          </a:prstGeom>
        </p:spPr>
      </p:pic>
      <p:pic>
        <p:nvPicPr>
          <p:cNvPr id="35" name="Picture 35" descr="Chart, line chart&#10;&#10;Description automatically generated">
            <a:extLst>
              <a:ext uri="{FF2B5EF4-FFF2-40B4-BE49-F238E27FC236}">
                <a16:creationId xmlns:a16="http://schemas.microsoft.com/office/drawing/2014/main" id="{0D637559-623C-4E00-AC8F-EECACDC048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5153" y="4294193"/>
            <a:ext cx="922318" cy="872290"/>
          </a:xfrm>
          <a:prstGeom prst="rect">
            <a:avLst/>
          </a:prstGeom>
        </p:spPr>
      </p:pic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830F1313-072D-46D4-80B2-883D79E352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Kevin Hartzog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5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8B6F-78EA-41B7-A5AB-C0C9B88A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Current Work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49709-A0BB-41DA-AEE8-5AF0F9B66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Arial"/>
                <a:cs typeface="Arial"/>
              </a:rPr>
              <a:t>CAD geometry created in Creo</a:t>
            </a:r>
            <a:endParaRPr lang="en-US" sz="2400"/>
          </a:p>
          <a:p>
            <a:pPr lvl="1"/>
            <a:r>
              <a:rPr lang="en-US" sz="2000">
                <a:latin typeface="Arial"/>
                <a:cs typeface="Arial"/>
              </a:rPr>
              <a:t>Fluid extracted using ANSYS</a:t>
            </a:r>
          </a:p>
          <a:p>
            <a:endParaRPr lang="en-US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1ABF4-96FD-46EA-A85C-4B8BB04A7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6" descr="Shape&#10;&#10;Description automatically generated">
            <a:extLst>
              <a:ext uri="{FF2B5EF4-FFF2-40B4-BE49-F238E27FC236}">
                <a16:creationId xmlns:a16="http://schemas.microsoft.com/office/drawing/2014/main" id="{D4203C71-D18D-4CAA-814A-D984E0E9D63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195979" y="2897936"/>
            <a:ext cx="4374972" cy="2643359"/>
          </a:xfr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BE80959-E444-4F3F-A143-BC1519244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253" y="2710020"/>
            <a:ext cx="3430858" cy="301771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95ED30D-71A2-418A-9DF8-2A5765C33E0F}"/>
              </a:ext>
            </a:extLst>
          </p:cNvPr>
          <p:cNvSpPr/>
          <p:nvPr/>
        </p:nvSpPr>
        <p:spPr>
          <a:xfrm>
            <a:off x="5959917" y="3837172"/>
            <a:ext cx="1542584" cy="780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36">
            <a:extLst>
              <a:ext uri="{FF2B5EF4-FFF2-40B4-BE49-F238E27FC236}">
                <a16:creationId xmlns:a16="http://schemas.microsoft.com/office/drawing/2014/main" id="{C7626F15-3647-470C-8702-58BB017AFF9D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Kevin Hartzog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77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8B6F-78EA-41B7-A5AB-C0C9B88A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Current Work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49709-A0BB-41DA-AEE8-5AF0F9B66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05549" cy="40166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Arial"/>
                <a:cs typeface="Arial"/>
              </a:rPr>
              <a:t>Meshing in ANSYS</a:t>
            </a:r>
            <a:endParaRPr lang="en-US"/>
          </a:p>
          <a:p>
            <a:pPr lvl="1"/>
            <a:r>
              <a:rPr lang="en-US" sz="2000">
                <a:latin typeface="Arial"/>
                <a:cs typeface="Arial"/>
              </a:rPr>
              <a:t>Inflation layer added to account for boundary layer effects</a:t>
            </a:r>
          </a:p>
          <a:p>
            <a:pPr lvl="1"/>
            <a:r>
              <a:rPr lang="en-US" sz="2000">
                <a:latin typeface="Arial"/>
                <a:cs typeface="Arial"/>
              </a:rPr>
              <a:t>Proximity mesh for sharp turns or corners</a:t>
            </a:r>
          </a:p>
          <a:p>
            <a:pPr marL="457200" lvl="1" indent="0">
              <a:buNone/>
            </a:pPr>
            <a:endParaRPr lang="en-US" sz="2000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1ABF4-96FD-46EA-A85C-4B8BB04A7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904F7127-26B5-4097-B537-862B00EDC02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6268827" y="2210037"/>
            <a:ext cx="4113917" cy="2629481"/>
          </a:xfrm>
        </p:spPr>
      </p:pic>
      <p:sp>
        <p:nvSpPr>
          <p:cNvPr id="5" name="Content Placeholder 36">
            <a:extLst>
              <a:ext uri="{FF2B5EF4-FFF2-40B4-BE49-F238E27FC236}">
                <a16:creationId xmlns:a16="http://schemas.microsoft.com/office/drawing/2014/main" id="{38571ACC-A176-4C34-8360-9A6206267587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Kevin Hartzog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36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8B6F-78EA-41B7-A5AB-C0C9B88A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Current Work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49709-A0BB-41DA-AEE8-5AF0F9B66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05549" cy="40166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Arial"/>
                <a:cs typeface="Arial"/>
              </a:rPr>
              <a:t>Analysis set up</a:t>
            </a:r>
            <a:endParaRPr lang="en-US"/>
          </a:p>
          <a:p>
            <a:pPr lvl="1"/>
            <a:r>
              <a:rPr lang="en-US" sz="2000">
                <a:latin typeface="Arial"/>
                <a:cs typeface="Arial"/>
              </a:rPr>
              <a:t>Boundary conditions</a:t>
            </a:r>
          </a:p>
          <a:p>
            <a:pPr lvl="1"/>
            <a:r>
              <a:rPr lang="en-US" sz="2000">
                <a:latin typeface="Arial"/>
                <a:cs typeface="Arial"/>
              </a:rPr>
              <a:t>Fluid properties</a:t>
            </a:r>
          </a:p>
          <a:p>
            <a:pPr lvl="1"/>
            <a:endParaRPr lang="en-US" sz="200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000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1ABF4-96FD-46EA-A85C-4B8BB04A7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961A8BF-06C6-423A-94A8-842432637DF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4299691" y="1494620"/>
            <a:ext cx="7553038" cy="3972453"/>
          </a:xfrm>
        </p:spPr>
      </p:pic>
      <p:sp>
        <p:nvSpPr>
          <p:cNvPr id="8" name="Content Placeholder 36">
            <a:extLst>
              <a:ext uri="{FF2B5EF4-FFF2-40B4-BE49-F238E27FC236}">
                <a16:creationId xmlns:a16="http://schemas.microsoft.com/office/drawing/2014/main" id="{5DDBFC32-ACDD-43F1-8146-AF297310BF11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Kevin Hartzog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75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C10D5-F033-40B2-8DD9-74A9DAE3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Current Work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1E90-00FB-4FF3-A814-43BA40053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44446" cy="40166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Baseline design 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Simple cylindrical shape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A1A53-3A16-493B-B798-A45254677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36">
            <a:extLst>
              <a:ext uri="{FF2B5EF4-FFF2-40B4-BE49-F238E27FC236}">
                <a16:creationId xmlns:a16="http://schemas.microsoft.com/office/drawing/2014/main" id="{C8F60A95-D047-4522-86E2-574AECE0CE80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Kevin Hartzog</a:t>
            </a:r>
            <a:endParaRPr lang="en-US"/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D5A079F6-42A6-4EB0-8A82-191E2AA7453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630760" y="602643"/>
            <a:ext cx="5188387" cy="4631992"/>
          </a:xfrm>
        </p:spPr>
      </p:pic>
    </p:spTree>
    <p:extLst>
      <p:ext uri="{BB962C8B-B14F-4D97-AF65-F5344CB8AC3E}">
        <p14:creationId xmlns:p14="http://schemas.microsoft.com/office/powerpoint/2010/main" val="3735882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98F4C-97B4-4AC3-90E8-97816E540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Current Work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E8E65-6220-48AC-B7BB-373DB21D4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9497" cy="40166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Design 1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Tombstone mixer</a:t>
            </a:r>
            <a:endParaRPr lang="en-US"/>
          </a:p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59AE1-FDBD-46D3-9637-61D54DD6B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36">
            <a:extLst>
              <a:ext uri="{FF2B5EF4-FFF2-40B4-BE49-F238E27FC236}">
                <a16:creationId xmlns:a16="http://schemas.microsoft.com/office/drawing/2014/main" id="{6E30CAB2-BFD0-4D9B-BE0D-B860AC5FCF4A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Kevin Hartzog</a:t>
            </a:r>
            <a:endParaRPr lang="en-US"/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AA04D76D-BD86-41B1-81C8-F9CC211B13E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657820" y="463253"/>
            <a:ext cx="5357291" cy="4799261"/>
          </a:xfrm>
        </p:spPr>
      </p:pic>
    </p:spTree>
    <p:extLst>
      <p:ext uri="{BB962C8B-B14F-4D97-AF65-F5344CB8AC3E}">
        <p14:creationId xmlns:p14="http://schemas.microsoft.com/office/powerpoint/2010/main" val="289097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50AF06-A8FC-4B2F-AABF-051BAE85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Team Introductions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A1825-83A1-406C-85B7-E22C8CC86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7C58CA-988A-4A1A-8C96-195EC82E4496}"/>
              </a:ext>
            </a:extLst>
          </p:cNvPr>
          <p:cNvSpPr txBox="1"/>
          <p:nvPr/>
        </p:nvSpPr>
        <p:spPr>
          <a:xfrm>
            <a:off x="1231653" y="4499038"/>
            <a:ext cx="2651110" cy="120032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latin typeface="Arial"/>
                <a:cs typeface="Calibri"/>
              </a:rPr>
              <a:t>Michael Corak</a:t>
            </a:r>
            <a:endParaRPr lang="en-US">
              <a:latin typeface="Arial"/>
              <a:cs typeface="Arial"/>
            </a:endParaRPr>
          </a:p>
          <a:p>
            <a:r>
              <a:rPr lang="en-US" i="1">
                <a:latin typeface="Arial"/>
                <a:ea typeface="+mn-lt"/>
                <a:cs typeface="+mn-lt"/>
              </a:rPr>
              <a:t>Project &amp; Aero-Thermal </a:t>
            </a:r>
            <a:endParaRPr lang="en-US">
              <a:latin typeface="Arial"/>
              <a:ea typeface="+mn-lt"/>
              <a:cs typeface="+mn-lt"/>
            </a:endParaRPr>
          </a:p>
          <a:p>
            <a:r>
              <a:rPr lang="en-US" i="1">
                <a:latin typeface="Arial"/>
                <a:ea typeface="+mn-lt"/>
                <a:cs typeface="+mn-lt"/>
              </a:rPr>
              <a:t>Engineer</a:t>
            </a:r>
            <a:endParaRPr lang="en-US">
              <a:latin typeface="Arial"/>
            </a:endParaRPr>
          </a:p>
          <a:p>
            <a:endParaRPr lang="en-US" i="1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427DE-CE19-4AB0-8BB1-C4BDCD0C545A}"/>
              </a:ext>
            </a:extLst>
          </p:cNvPr>
          <p:cNvSpPr txBox="1"/>
          <p:nvPr/>
        </p:nvSpPr>
        <p:spPr>
          <a:xfrm>
            <a:off x="8970635" y="4572107"/>
            <a:ext cx="2377574" cy="9233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latin typeface="Arial"/>
                <a:cs typeface="Calibri"/>
              </a:rPr>
              <a:t>Jordan Weid</a:t>
            </a:r>
            <a:endParaRPr lang="en-US">
              <a:latin typeface="Arial"/>
              <a:cs typeface="Arial"/>
            </a:endParaRPr>
          </a:p>
          <a:p>
            <a:r>
              <a:rPr lang="en-US" i="1">
                <a:latin typeface="Arial"/>
                <a:ea typeface="+mn-lt"/>
                <a:cs typeface="+mn-lt"/>
              </a:rPr>
              <a:t>Simulation/Structural </a:t>
            </a:r>
          </a:p>
          <a:p>
            <a:r>
              <a:rPr lang="en-US" i="1">
                <a:latin typeface="Arial"/>
                <a:ea typeface="+mn-lt"/>
                <a:cs typeface="+mn-lt"/>
              </a:rPr>
              <a:t>Design Engineer</a:t>
            </a:r>
            <a:endParaRPr lang="en-US" i="1">
              <a:latin typeface="Arial"/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436A11-3288-4EB7-BD26-0FC53C1EC505}"/>
              </a:ext>
            </a:extLst>
          </p:cNvPr>
          <p:cNvSpPr txBox="1"/>
          <p:nvPr/>
        </p:nvSpPr>
        <p:spPr>
          <a:xfrm>
            <a:off x="5086299" y="4499038"/>
            <a:ext cx="2492990" cy="9233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latin typeface="Arial"/>
                <a:cs typeface="Calibri"/>
              </a:rPr>
              <a:t>Kevin Hartzog</a:t>
            </a:r>
            <a:endParaRPr lang="en-US">
              <a:latin typeface="Arial"/>
              <a:cs typeface="Arial"/>
            </a:endParaRPr>
          </a:p>
          <a:p>
            <a:r>
              <a:rPr lang="en-US" i="1">
                <a:latin typeface="Arial"/>
                <a:cs typeface="Arial"/>
              </a:rPr>
              <a:t>Project </a:t>
            </a:r>
            <a:r>
              <a:rPr lang="en-US" i="1">
                <a:latin typeface="Arial"/>
                <a:ea typeface="+mn-lt"/>
                <a:cs typeface="+mn-lt"/>
              </a:rPr>
              <a:t>Manager  &amp; </a:t>
            </a:r>
            <a:endParaRPr lang="en-US">
              <a:latin typeface="Arial"/>
              <a:ea typeface="+mn-lt"/>
              <a:cs typeface="+mn-lt"/>
            </a:endParaRPr>
          </a:p>
          <a:p>
            <a:r>
              <a:rPr lang="en-US" i="1">
                <a:latin typeface="Arial"/>
                <a:ea typeface="+mn-lt"/>
                <a:cs typeface="+mn-lt"/>
              </a:rPr>
              <a:t>Aero-Thermal analysis</a:t>
            </a:r>
            <a:endParaRPr lang="en-US"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D4A022-20F2-4C96-A44D-478FEF0F82F8}"/>
              </a:ext>
            </a:extLst>
          </p:cNvPr>
          <p:cNvSpPr txBox="1"/>
          <p:nvPr/>
        </p:nvSpPr>
        <p:spPr>
          <a:xfrm>
            <a:off x="6331367" y="4572107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 i="1">
              <a:latin typeface="Arial"/>
              <a:cs typeface="Calibri"/>
            </a:endParaRPr>
          </a:p>
          <a:p>
            <a:endParaRPr lang="en-US"/>
          </a:p>
        </p:txBody>
      </p:sp>
      <p:pic>
        <p:nvPicPr>
          <p:cNvPr id="41" name="Picture 41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787CAE7E-2E10-4A6F-A8EE-C83F9D2E2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589" y="2476500"/>
            <a:ext cx="1905000" cy="1905000"/>
          </a:xfrm>
          <a:prstGeom prst="rect">
            <a:avLst/>
          </a:prstGeom>
        </p:spPr>
      </p:pic>
      <p:pic>
        <p:nvPicPr>
          <p:cNvPr id="47" name="Picture 4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C04B8FAD-2161-4AFE-B785-07B070D36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538" y="2478730"/>
            <a:ext cx="1905851" cy="1908007"/>
          </a:xfrm>
          <a:prstGeom prst="rect">
            <a:avLst/>
          </a:prstGeom>
        </p:spPr>
      </p:pic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2E356737-EEAF-4759-B728-5613892CC4E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Jordan Weid</a:t>
            </a:r>
            <a:endParaRPr lang="en-US"/>
          </a:p>
        </p:txBody>
      </p:sp>
      <p:pic>
        <p:nvPicPr>
          <p:cNvPr id="2" name="Picture 2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02F752FD-A669-4BA4-B7A8-E6EFA95374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93" b="465"/>
          <a:stretch/>
        </p:blipFill>
        <p:spPr>
          <a:xfrm>
            <a:off x="1236737" y="2473929"/>
            <a:ext cx="1810470" cy="19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96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98F4C-97B4-4AC3-90E8-97816E540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Current Work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E8E65-6220-48AC-B7BB-373DB21D4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9497" cy="40166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Design 2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Diffuser mixer</a:t>
            </a:r>
            <a:endParaRPr lang="en-US"/>
          </a:p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59AE1-FDBD-46D3-9637-61D54DD6B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36">
            <a:extLst>
              <a:ext uri="{FF2B5EF4-FFF2-40B4-BE49-F238E27FC236}">
                <a16:creationId xmlns:a16="http://schemas.microsoft.com/office/drawing/2014/main" id="{EEA51C23-5732-4647-B56F-582EA914F067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Kevin Hartzog</a:t>
            </a:r>
            <a:endParaRPr lang="en-US"/>
          </a:p>
        </p:txBody>
      </p:sp>
      <p:pic>
        <p:nvPicPr>
          <p:cNvPr id="8" name="Picture 9" descr="Diagram&#10;&#10;Description automatically generated">
            <a:extLst>
              <a:ext uri="{FF2B5EF4-FFF2-40B4-BE49-F238E27FC236}">
                <a16:creationId xmlns:a16="http://schemas.microsoft.com/office/drawing/2014/main" id="{B3E9C354-79AF-41AB-94E2-3162453B12B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165824" y="834961"/>
            <a:ext cx="5198281" cy="4631993"/>
          </a:xfrm>
        </p:spPr>
      </p:pic>
    </p:spTree>
    <p:extLst>
      <p:ext uri="{BB962C8B-B14F-4D97-AF65-F5344CB8AC3E}">
        <p14:creationId xmlns:p14="http://schemas.microsoft.com/office/powerpoint/2010/main" val="918694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98F4C-97B4-4AC3-90E8-97816E540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Current Work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E8E65-6220-48AC-B7BB-373DB21D4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9497" cy="40166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Design 3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2-pass</a:t>
            </a:r>
            <a:endParaRPr lang="en-US"/>
          </a:p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59AE1-FDBD-46D3-9637-61D54DD6B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36">
            <a:extLst>
              <a:ext uri="{FF2B5EF4-FFF2-40B4-BE49-F238E27FC236}">
                <a16:creationId xmlns:a16="http://schemas.microsoft.com/office/drawing/2014/main" id="{0F870015-B663-49CC-8DB6-8A001BBB26B6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Jordan Weid</a:t>
            </a:r>
            <a:endParaRPr lang="en-US"/>
          </a:p>
        </p:txBody>
      </p:sp>
      <p:pic>
        <p:nvPicPr>
          <p:cNvPr id="9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7F20916F-019B-45CF-B6F6-34A2CBAF424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472083" y="742034"/>
            <a:ext cx="5236252" cy="4669163"/>
          </a:xfrm>
        </p:spPr>
      </p:pic>
    </p:spTree>
    <p:extLst>
      <p:ext uri="{BB962C8B-B14F-4D97-AF65-F5344CB8AC3E}">
        <p14:creationId xmlns:p14="http://schemas.microsoft.com/office/powerpoint/2010/main" val="3302909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98F4C-97B4-4AC3-90E8-97816E540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Current Work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E8E65-6220-48AC-B7BB-373DB21D4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9497" cy="40166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Design 4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Spiral 4-pass </a:t>
            </a:r>
            <a:endParaRPr lang="en-US"/>
          </a:p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59AE1-FDBD-46D3-9637-61D54DD6B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36">
            <a:extLst>
              <a:ext uri="{FF2B5EF4-FFF2-40B4-BE49-F238E27FC236}">
                <a16:creationId xmlns:a16="http://schemas.microsoft.com/office/drawing/2014/main" id="{7E28782D-5153-42A8-9E5C-6281E4121969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Jordan Weid</a:t>
            </a:r>
            <a:endParaRPr lang="en-US"/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C2356F26-DFB1-4A62-A988-55AC15ABC22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378458" y="714156"/>
            <a:ext cx="5209770" cy="4678456"/>
          </a:xfrm>
        </p:spPr>
      </p:pic>
    </p:spTree>
    <p:extLst>
      <p:ext uri="{BB962C8B-B14F-4D97-AF65-F5344CB8AC3E}">
        <p14:creationId xmlns:p14="http://schemas.microsoft.com/office/powerpoint/2010/main" val="531796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98F4C-97B4-4AC3-90E8-97816E540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Current Work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E8E65-6220-48AC-B7BB-373DB21D4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9497" cy="40166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Design 4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Spiral 4-pass </a:t>
            </a:r>
            <a:endParaRPr lang="en-US"/>
          </a:p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59AE1-FDBD-46D3-9637-61D54DD6B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36">
            <a:extLst>
              <a:ext uri="{FF2B5EF4-FFF2-40B4-BE49-F238E27FC236}">
                <a16:creationId xmlns:a16="http://schemas.microsoft.com/office/drawing/2014/main" id="{7E28782D-5153-42A8-9E5C-6281E4121969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Jordan Weid</a:t>
            </a:r>
            <a:endParaRPr lang="en-US"/>
          </a:p>
        </p:txBody>
      </p:sp>
      <p:pic>
        <p:nvPicPr>
          <p:cNvPr id="8" name="Picture 9" descr="Diagram&#10;&#10;Description automatically generated">
            <a:extLst>
              <a:ext uri="{FF2B5EF4-FFF2-40B4-BE49-F238E27FC236}">
                <a16:creationId xmlns:a16="http://schemas.microsoft.com/office/drawing/2014/main" id="{B431D5D2-3905-4D62-B962-941D455CFF7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064582" y="658398"/>
            <a:ext cx="5447230" cy="4864311"/>
          </a:xfrm>
        </p:spPr>
      </p:pic>
    </p:spTree>
    <p:extLst>
      <p:ext uri="{BB962C8B-B14F-4D97-AF65-F5344CB8AC3E}">
        <p14:creationId xmlns:p14="http://schemas.microsoft.com/office/powerpoint/2010/main" val="2326157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98F4C-97B4-4AC3-90E8-97816E540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Current Work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E8E65-6220-48AC-B7BB-373DB21D4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9497" cy="40166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Design 5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Interior fins </a:t>
            </a:r>
            <a:endParaRPr lang="en-US"/>
          </a:p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59AE1-FDBD-46D3-9637-61D54DD6B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36">
            <a:extLst>
              <a:ext uri="{FF2B5EF4-FFF2-40B4-BE49-F238E27FC236}">
                <a16:creationId xmlns:a16="http://schemas.microsoft.com/office/drawing/2014/main" id="{7E28782D-5153-42A8-9E5C-6281E4121969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Jordan Weid</a:t>
            </a:r>
            <a:endParaRPr lang="en-US"/>
          </a:p>
        </p:txBody>
      </p:sp>
      <p:pic>
        <p:nvPicPr>
          <p:cNvPr id="9" name="Picture 9" descr="Diagram, engineering drawing, schematic&#10;&#10;Description automatically generated">
            <a:extLst>
              <a:ext uri="{FF2B5EF4-FFF2-40B4-BE49-F238E27FC236}">
                <a16:creationId xmlns:a16="http://schemas.microsoft.com/office/drawing/2014/main" id="{D4F23DA0-0F49-4FB1-A979-BAA2B6BB194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427347" y="723448"/>
            <a:ext cx="5251383" cy="4687748"/>
          </a:xfrm>
        </p:spPr>
      </p:pic>
    </p:spTree>
    <p:extLst>
      <p:ext uri="{BB962C8B-B14F-4D97-AF65-F5344CB8AC3E}">
        <p14:creationId xmlns:p14="http://schemas.microsoft.com/office/powerpoint/2010/main" val="3687748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797BD-B848-4B12-BACA-068675E66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Current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B430A-1FA7-4175-9D12-DD69EA64E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Results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08E52-31F5-4CDE-94EB-51905FC44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3F9ECC8-852C-41B4-8BA4-A1971438A8D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05796001"/>
              </p:ext>
            </p:extLst>
          </p:nvPr>
        </p:nvGraphicFramePr>
        <p:xfrm>
          <a:off x="1138620" y="2583793"/>
          <a:ext cx="10289538" cy="2350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977">
                  <a:extLst>
                    <a:ext uri="{9D8B030D-6E8A-4147-A177-3AD203B41FA5}">
                      <a16:colId xmlns:a16="http://schemas.microsoft.com/office/drawing/2014/main" val="1291700551"/>
                    </a:ext>
                  </a:extLst>
                </a:gridCol>
                <a:gridCol w="2571378">
                  <a:extLst>
                    <a:ext uri="{9D8B030D-6E8A-4147-A177-3AD203B41FA5}">
                      <a16:colId xmlns:a16="http://schemas.microsoft.com/office/drawing/2014/main" val="641728385"/>
                    </a:ext>
                  </a:extLst>
                </a:gridCol>
                <a:gridCol w="2666593">
                  <a:extLst>
                    <a:ext uri="{9D8B030D-6E8A-4147-A177-3AD203B41FA5}">
                      <a16:colId xmlns:a16="http://schemas.microsoft.com/office/drawing/2014/main" val="1292661040"/>
                    </a:ext>
                  </a:extLst>
                </a:gridCol>
                <a:gridCol w="3086590">
                  <a:extLst>
                    <a:ext uri="{9D8B030D-6E8A-4147-A177-3AD203B41FA5}">
                      <a16:colId xmlns:a16="http://schemas.microsoft.com/office/drawing/2014/main" val="1848909646"/>
                    </a:ext>
                  </a:extLst>
                </a:gridCol>
              </a:tblGrid>
              <a:tr h="627180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Design</a:t>
                      </a:r>
                      <a:endParaRPr lang="en-US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Outlet Static Pressure (Pa) - Mass Averaged </a:t>
                      </a:r>
                      <a:endParaRPr lang="en-US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Outlet Static Pressure (psi) - Mass Averaged</a:t>
                      </a:r>
                      <a:endParaRPr lang="en-US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Outlet Static Temperature (K) - Mass Averaged</a:t>
                      </a:r>
                      <a:endParaRPr lang="en-US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0273650"/>
                  </a:ext>
                </a:extLst>
              </a:tr>
              <a:tr h="327496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Baseline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6859300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994.82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1014.5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9758936"/>
                  </a:ext>
                </a:extLst>
              </a:tr>
              <a:tr h="335112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Design 1 - Tombstone Mixer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6846900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993.02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1013.4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0889558"/>
                  </a:ext>
                </a:extLst>
              </a:tr>
              <a:tr h="355402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Design 2 - Diffuser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6898500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1000.51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1066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1263991"/>
                  </a:ext>
                </a:extLst>
              </a:tr>
              <a:tr h="355402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Design 3 - 2-pass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6876000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997.24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1008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3538407"/>
                  </a:ext>
                </a:extLst>
              </a:tr>
              <a:tr h="350344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Design 4 - Spiral 4-pass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6890000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999.27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1001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3578042"/>
                  </a:ext>
                </a:extLst>
              </a:tr>
            </a:tbl>
          </a:graphicData>
        </a:graphic>
      </p:graphicFrame>
      <p:sp>
        <p:nvSpPr>
          <p:cNvPr id="5" name="Content Placeholder 36">
            <a:extLst>
              <a:ext uri="{FF2B5EF4-FFF2-40B4-BE49-F238E27FC236}">
                <a16:creationId xmlns:a16="http://schemas.microsoft.com/office/drawing/2014/main" id="{FAF397C1-5351-4F7C-A99A-C855C627E2B5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Jordan Weid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25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1836E-BB68-480B-AAEF-1952E1EE6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Future Work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F3CC9-CB7B-42FE-9B80-3FBE7539C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Arial"/>
                <a:cs typeface="Arial"/>
              </a:rPr>
              <a:t>Higher fidelity heat transfer analysis </a:t>
            </a:r>
          </a:p>
          <a:p>
            <a:pPr lvl="1"/>
            <a:r>
              <a:rPr lang="en-US" sz="2000">
                <a:latin typeface="Arial"/>
                <a:cs typeface="Arial"/>
              </a:rPr>
              <a:t>Better predicts induction heating for multi-pass HE</a:t>
            </a:r>
          </a:p>
          <a:p>
            <a:pPr lvl="1"/>
            <a:endParaRPr lang="en-US" sz="2000">
              <a:latin typeface="Arial"/>
              <a:cs typeface="Arial"/>
            </a:endParaRPr>
          </a:p>
          <a:p>
            <a:pPr lvl="1"/>
            <a:endParaRPr lang="en-US" sz="2000">
              <a:latin typeface="Arial"/>
              <a:cs typeface="Arial"/>
            </a:endParaRPr>
          </a:p>
          <a:p>
            <a:pPr lvl="1"/>
            <a:endParaRPr lang="en-US" sz="2000">
              <a:latin typeface="Arial"/>
              <a:cs typeface="Arial"/>
            </a:endParaRPr>
          </a:p>
          <a:p>
            <a:pPr lvl="1"/>
            <a:endParaRPr lang="en-US" sz="2000">
              <a:latin typeface="Arial"/>
              <a:cs typeface="Arial"/>
            </a:endParaRPr>
          </a:p>
          <a:p>
            <a:pPr lvl="1"/>
            <a:endParaRPr lang="en-US" sz="2000">
              <a:latin typeface="Arial"/>
              <a:cs typeface="Arial"/>
            </a:endParaRPr>
          </a:p>
          <a:p>
            <a:r>
              <a:rPr lang="en-US" sz="2400">
                <a:latin typeface="Arial"/>
                <a:cs typeface="Arial"/>
              </a:rPr>
              <a:t>Further iteration to achieve greater outlet temperatures</a:t>
            </a:r>
          </a:p>
          <a:p>
            <a:r>
              <a:rPr lang="en-US" sz="2400">
                <a:latin typeface="Arial"/>
                <a:cs typeface="Arial"/>
              </a:rPr>
              <a:t>Solution for interface of outlet to existing test articles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5FA1D-9E46-4E6D-A5F1-DD34D45E1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075293-06D0-430D-8DA5-D8C996DDD4F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Kevin Hartzog</a:t>
            </a:r>
            <a:endParaRPr lang="en-US"/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09188DAE-8073-4AA9-8D6F-3BB3A3B93ECB}"/>
              </a:ext>
            </a:extLst>
          </p:cNvPr>
          <p:cNvSpPr/>
          <p:nvPr/>
        </p:nvSpPr>
        <p:spPr>
          <a:xfrm rot="16200000">
            <a:off x="4228603" y="1539379"/>
            <a:ext cx="405740" cy="343394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E7D9D89D-9E53-4013-B4DA-0855CE3149D5}"/>
              </a:ext>
            </a:extLst>
          </p:cNvPr>
          <p:cNvSpPr/>
          <p:nvPr/>
        </p:nvSpPr>
        <p:spPr>
          <a:xfrm rot="16200000">
            <a:off x="4228603" y="1945119"/>
            <a:ext cx="405740" cy="343394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id="{310043BE-A7BA-4ABB-864F-7884AAB0712E}"/>
              </a:ext>
            </a:extLst>
          </p:cNvPr>
          <p:cNvSpPr/>
          <p:nvPr/>
        </p:nvSpPr>
        <p:spPr>
          <a:xfrm rot="16200000">
            <a:off x="4327564" y="1539378"/>
            <a:ext cx="405740" cy="343394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id="{D2C0D3AE-A43E-4614-8047-0AB6E451459D}"/>
              </a:ext>
            </a:extLst>
          </p:cNvPr>
          <p:cNvSpPr/>
          <p:nvPr/>
        </p:nvSpPr>
        <p:spPr>
          <a:xfrm rot="16200000">
            <a:off x="4327563" y="1945118"/>
            <a:ext cx="405740" cy="343394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9C9442D-64F3-459F-B122-A3889EF693AC}"/>
                  </a:ext>
                </a:extLst>
              </p14:cNvPr>
              <p14:cNvContentPartPr/>
              <p14:nvPr/>
            </p14:nvContentPartPr>
            <p14:xfrm>
              <a:off x="5560945" y="2958638"/>
              <a:ext cx="457200" cy="942975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9C9442D-64F3-459F-B122-A3889EF693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2902" y="2940608"/>
                <a:ext cx="492924" cy="978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5585D9C-2595-4C23-B78F-CE2555574754}"/>
                  </a:ext>
                </a:extLst>
              </p14:cNvPr>
              <p14:cNvContentPartPr/>
              <p14:nvPr/>
            </p14:nvContentPartPr>
            <p14:xfrm>
              <a:off x="5135658" y="2841011"/>
              <a:ext cx="495299" cy="1066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5585D9C-2595-4C23-B78F-CE25555747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17673" y="2823051"/>
                <a:ext cx="530909" cy="110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A727EA3-442B-42E6-A51B-F6EB7828BBB0}"/>
                  </a:ext>
                </a:extLst>
              </p14:cNvPr>
              <p14:cNvContentPartPr/>
              <p14:nvPr/>
            </p14:nvContentPartPr>
            <p14:xfrm>
              <a:off x="4611011" y="2849670"/>
              <a:ext cx="476250" cy="1076325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A727EA3-442B-42E6-A51B-F6EB7828BBB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92999" y="2831641"/>
                <a:ext cx="511915" cy="1112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801C515-A4A7-4B14-AA66-CDFA348F29D9}"/>
                  </a:ext>
                </a:extLst>
              </p14:cNvPr>
              <p14:cNvContentPartPr/>
              <p14:nvPr/>
            </p14:nvContentPartPr>
            <p14:xfrm>
              <a:off x="4205426" y="2869027"/>
              <a:ext cx="381000" cy="108585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801C515-A4A7-4B14-AA66-CDFA348F29D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87231" y="2851043"/>
                <a:ext cx="417026" cy="1121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209B8D7-290E-4FCE-A129-8D19B24FF025}"/>
                  </a:ext>
                </a:extLst>
              </p14:cNvPr>
              <p14:cNvContentPartPr/>
              <p14:nvPr/>
            </p14:nvContentPartPr>
            <p14:xfrm>
              <a:off x="3868956" y="2928737"/>
              <a:ext cx="323850" cy="1000124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209B8D7-290E-4FCE-A129-8D19B24FF02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51162" y="2910801"/>
                <a:ext cx="359082" cy="1035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803BA9-48A0-4163-9AA4-9EEA3519140F}"/>
                  </a:ext>
                </a:extLst>
              </p14:cNvPr>
              <p14:cNvContentPartPr/>
              <p14:nvPr/>
            </p14:nvContentPartPr>
            <p14:xfrm>
              <a:off x="3532498" y="2947950"/>
              <a:ext cx="295275" cy="933449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803BA9-48A0-4163-9AA4-9EEA3519140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14646" y="2930034"/>
                <a:ext cx="330622" cy="968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E851DF-C343-4865-8D13-8B05673B8117}"/>
                  </a:ext>
                </a:extLst>
              </p14:cNvPr>
              <p14:cNvContentPartPr/>
              <p14:nvPr/>
            </p14:nvContentPartPr>
            <p14:xfrm>
              <a:off x="3166176" y="2937674"/>
              <a:ext cx="323850" cy="990599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E851DF-C343-4865-8D13-8B05673B811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48104" y="2919657"/>
                <a:ext cx="359633" cy="1026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F0CE1A9-2984-4941-B2EE-C0111DCA1464}"/>
                  </a:ext>
                </a:extLst>
              </p14:cNvPr>
              <p14:cNvContentPartPr/>
              <p14:nvPr/>
            </p14:nvContentPartPr>
            <p14:xfrm>
              <a:off x="2869201" y="2928118"/>
              <a:ext cx="266700" cy="962025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F0CE1A9-2984-4941-B2EE-C0111DCA146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51445" y="2910190"/>
                <a:ext cx="301858" cy="997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0C3E8B9-01DA-407F-AF5A-769B95BB5047}"/>
                  </a:ext>
                </a:extLst>
              </p14:cNvPr>
              <p14:cNvContentPartPr/>
              <p14:nvPr/>
            </p14:nvContentPartPr>
            <p14:xfrm>
              <a:off x="2463942" y="3859480"/>
              <a:ext cx="542925" cy="371475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0C3E8B9-01DA-407F-AF5A-769B95BB504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46000" y="3841655"/>
                <a:ext cx="578450" cy="406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2C7EB50-39FE-48F9-B4DD-DDF3F977C045}"/>
                  </a:ext>
                </a:extLst>
              </p14:cNvPr>
              <p14:cNvContentPartPr/>
              <p14:nvPr/>
            </p14:nvContentPartPr>
            <p14:xfrm>
              <a:off x="5687379" y="3859480"/>
              <a:ext cx="409574" cy="40005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2C7EB50-39FE-48F9-B4DD-DDF3F977C04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69352" y="3841557"/>
                <a:ext cx="445268" cy="435538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Cylinder 28">
            <a:extLst>
              <a:ext uri="{FF2B5EF4-FFF2-40B4-BE49-F238E27FC236}">
                <a16:creationId xmlns:a16="http://schemas.microsoft.com/office/drawing/2014/main" id="{0AACD28F-95FA-4151-B162-8EF794CA8A8E}"/>
              </a:ext>
            </a:extLst>
          </p:cNvPr>
          <p:cNvSpPr/>
          <p:nvPr/>
        </p:nvSpPr>
        <p:spPr>
          <a:xfrm rot="15360000">
            <a:off x="8568961" y="1060208"/>
            <a:ext cx="455221" cy="278080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B21A59-448C-4CEC-B97D-A426C7F46B9D}"/>
              </a:ext>
            </a:extLst>
          </p:cNvPr>
          <p:cNvSpPr/>
          <p:nvPr/>
        </p:nvSpPr>
        <p:spPr>
          <a:xfrm rot="20760000">
            <a:off x="7516925" y="2229366"/>
            <a:ext cx="2622467" cy="4453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E63B646-E2C0-4F92-BC21-BD9697B0CEEC}"/>
              </a:ext>
            </a:extLst>
          </p:cNvPr>
          <p:cNvSpPr/>
          <p:nvPr/>
        </p:nvSpPr>
        <p:spPr>
          <a:xfrm>
            <a:off x="2647701" y="2870364"/>
            <a:ext cx="682831" cy="7026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F9364E1-BD9D-43E9-ACCA-D67F1AE9608C}"/>
              </a:ext>
            </a:extLst>
          </p:cNvPr>
          <p:cNvCxnSpPr/>
          <p:nvPr/>
        </p:nvCxnSpPr>
        <p:spPr>
          <a:xfrm flipH="1">
            <a:off x="3338822" y="2637187"/>
            <a:ext cx="3994066" cy="2414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B66A98C-DD7A-43A5-A2D9-0E7C5C47F1A1}"/>
              </a:ext>
            </a:extLst>
          </p:cNvPr>
          <p:cNvSpPr txBox="1"/>
          <p:nvPr/>
        </p:nvSpPr>
        <p:spPr>
          <a:xfrm rot="20760000">
            <a:off x="7560870" y="2697527"/>
            <a:ext cx="277288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Induction heating only on exposed surfaces</a:t>
            </a:r>
          </a:p>
        </p:txBody>
      </p:sp>
    </p:spTree>
    <p:extLst>
      <p:ext uri="{BB962C8B-B14F-4D97-AF65-F5344CB8AC3E}">
        <p14:creationId xmlns:p14="http://schemas.microsoft.com/office/powerpoint/2010/main" val="3451319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693C-1476-495D-81D3-7E8A8DAF3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>
                <a:latin typeface="Arial"/>
                <a:cs typeface="Arial"/>
              </a:rPr>
              <a:t>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4F098-2D0B-40E8-986B-C55AA32EC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1FABC0-072B-4F22-8F9B-95A9D10B0206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9D4C3C6-3585-47D3-964E-B24A88F3A7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63200" y="5611399"/>
            <a:ext cx="1828800" cy="3108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Kevin Hartzog</a:t>
            </a:r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CF7AF1C-4F30-4143-9F54-4F65AAFD4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132691"/>
              </p:ext>
            </p:extLst>
          </p:nvPr>
        </p:nvGraphicFramePr>
        <p:xfrm>
          <a:off x="838200" y="1825625"/>
          <a:ext cx="10515600" cy="4016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0341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5AC2-5CDF-4EE0-8F60-69E136FD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Assumptions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F010D-9111-45B7-9688-796CF0C24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1FABC0-072B-4F22-8F9B-95A9D10B0206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DBEB27-4870-44EA-94E6-E2EF99E4717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63200" y="5611399"/>
            <a:ext cx="1828800" cy="3108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Kevin Hartzog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BF62CB91-8DD5-453E-B03C-513273957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798314"/>
              </p:ext>
            </p:extLst>
          </p:nvPr>
        </p:nvGraphicFramePr>
        <p:xfrm>
          <a:off x="2003097" y="2044589"/>
          <a:ext cx="8115737" cy="2764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294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1382E-ADA7-442D-BB8A-1D3D00B0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Sponsor</a:t>
            </a:r>
            <a:r>
              <a:rPr lang="en-US" sz="5400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and Advisor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991601-FC12-4929-A276-FFB7E4646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7" name="Picture 17" descr="A person in a striped shirt&#10;&#10;Description automatically generated">
            <a:extLst>
              <a:ext uri="{FF2B5EF4-FFF2-40B4-BE49-F238E27FC236}">
                <a16:creationId xmlns:a16="http://schemas.microsoft.com/office/drawing/2014/main" id="{976E39AA-1911-4B8F-B2FB-36360880335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154433" y="2597254"/>
            <a:ext cx="2022680" cy="201302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336630-A30B-4E2A-9736-EC71702DD595}"/>
              </a:ext>
            </a:extLst>
          </p:cNvPr>
          <p:cNvSpPr txBox="1"/>
          <p:nvPr/>
        </p:nvSpPr>
        <p:spPr>
          <a:xfrm>
            <a:off x="2509900" y="4602361"/>
            <a:ext cx="3138681" cy="9233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u="sng">
                <a:latin typeface="Arial"/>
                <a:cs typeface="Arial"/>
              </a:rPr>
              <a:t>Engineering Mentor</a:t>
            </a:r>
          </a:p>
          <a:p>
            <a:pPr algn="ctr"/>
            <a:r>
              <a:rPr lang="en-US">
                <a:latin typeface="Arial"/>
                <a:cs typeface="Calibri"/>
              </a:rPr>
              <a:t>Michael Schoenfeld</a:t>
            </a:r>
            <a:endParaRPr lang="en-US">
              <a:latin typeface="Arial"/>
              <a:cs typeface="Arial"/>
            </a:endParaRPr>
          </a:p>
          <a:p>
            <a:pPr algn="ctr"/>
            <a:r>
              <a:rPr lang="en-US" i="1">
                <a:latin typeface="Arial"/>
                <a:cs typeface="Calibri"/>
              </a:rPr>
              <a:t>Nuclear Systems Team Lead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18525F-C1B3-44E6-826A-DFEBA47495BE}"/>
              </a:ext>
            </a:extLst>
          </p:cNvPr>
          <p:cNvSpPr txBox="1"/>
          <p:nvPr/>
        </p:nvSpPr>
        <p:spPr>
          <a:xfrm>
            <a:off x="6590180" y="4615730"/>
            <a:ext cx="2238113" cy="9233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u="sng">
                <a:latin typeface="Arial"/>
                <a:cs typeface="Arial"/>
              </a:rPr>
              <a:t>Academic Advisor</a:t>
            </a:r>
          </a:p>
          <a:p>
            <a:pPr algn="ctr"/>
            <a:r>
              <a:rPr lang="en-US">
                <a:latin typeface="Arial"/>
                <a:cs typeface="Arial"/>
              </a:rPr>
              <a:t>Rajan Kumar, Ph.D.</a:t>
            </a:r>
          </a:p>
          <a:p>
            <a:pPr algn="ctr"/>
            <a:r>
              <a:rPr lang="en-US" i="1">
                <a:latin typeface="Arial"/>
                <a:cs typeface="Arial"/>
              </a:rPr>
              <a:t>Associate Professor</a:t>
            </a:r>
          </a:p>
        </p:txBody>
      </p:sp>
      <p:pic>
        <p:nvPicPr>
          <p:cNvPr id="9" name="Picture 9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7E6A944C-890F-499C-89D9-B1304FCD1B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49389" y="2610097"/>
            <a:ext cx="1489364" cy="2007673"/>
          </a:xfr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DD717D9-9250-42F9-BAC1-7A107EE3657E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Jordan Weid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1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0FACBF-506B-4F5B-ACB3-3182F204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>
                <a:latin typeface="Arial"/>
                <a:cs typeface="Arial"/>
              </a:rPr>
              <a:t>Objective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ACEE531-3654-4BC3-B152-78395B2F3DC4}"/>
              </a:ext>
            </a:extLst>
          </p:cNvPr>
          <p:cNvSpPr txBox="1">
            <a:spLocks/>
          </p:cNvSpPr>
          <p:nvPr/>
        </p:nvSpPr>
        <p:spPr>
          <a:xfrm>
            <a:off x="831850" y="1807121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Provide a tool to allow user to choose heating components to achieve desired outlet temperature for pre-heating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Design a heat exchanger that meets fixed operating requirements </a:t>
            </a:r>
            <a:endParaRPr lang="en-US">
              <a:solidFill>
                <a:schemeClr val="tx1"/>
              </a:solidFill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46E6C51-FB69-4F84-BDC8-A1032D9C5B44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Jordan Weid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9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C0FACBF-506B-4F5B-ACB3-3182F204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Key Goals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1FABC0-072B-4F22-8F9B-95A9D10B020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46E6C51-FB69-4F84-BDC8-A1032D9C5B44}"/>
              </a:ext>
            </a:extLst>
          </p:cNvPr>
          <p:cNvSpPr txBox="1">
            <a:spLocks/>
          </p:cNvSpPr>
          <p:nvPr/>
        </p:nvSpPr>
        <p:spPr>
          <a:xfrm>
            <a:off x="11412747" y="5381362"/>
            <a:ext cx="822385" cy="8141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Jordan Weid</a:t>
            </a:r>
            <a:endParaRPr lang="en-US">
              <a:ea typeface="+mn-ea"/>
            </a:endParaRPr>
          </a:p>
        </p:txBody>
      </p:sp>
      <p:graphicFrame>
        <p:nvGraphicFramePr>
          <p:cNvPr id="18" name="Text Placeholder 3">
            <a:extLst>
              <a:ext uri="{FF2B5EF4-FFF2-40B4-BE49-F238E27FC236}">
                <a16:creationId xmlns:a16="http://schemas.microsoft.com/office/drawing/2014/main" id="{1B1E77F2-5CA9-4A48-8E8D-F2515AF15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5871257"/>
              </p:ext>
            </p:extLst>
          </p:nvPr>
        </p:nvGraphicFramePr>
        <p:xfrm>
          <a:off x="838200" y="1825625"/>
          <a:ext cx="10515600" cy="4016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120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D38E0087-80EB-4D83-9EA6-FB645E60267E}"/>
              </a:ext>
            </a:extLst>
          </p:cNvPr>
          <p:cNvCxnSpPr/>
          <p:nvPr/>
        </p:nvCxnSpPr>
        <p:spPr>
          <a:xfrm flipH="1">
            <a:off x="5307096" y="1582654"/>
            <a:ext cx="6224505" cy="1842001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3E9E202D-B0D9-467F-8CB7-A6850F2F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9827"/>
            <a:ext cx="10515600" cy="761668"/>
          </a:xfrm>
        </p:spPr>
        <p:txBody>
          <a:bodyPr>
            <a:normAutofit/>
          </a:bodyPr>
          <a:lstStyle/>
          <a:p>
            <a:r>
              <a:rPr lang="en-US" sz="4400">
                <a:latin typeface="Arial"/>
                <a:cs typeface="Arial"/>
              </a:rPr>
              <a:t>Project 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CA516C-FA78-4153-BE55-9E46A833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015DA97-3A09-4720-AB65-89ECF7C65CE0}"/>
              </a:ext>
            </a:extLst>
          </p:cNvPr>
          <p:cNvSpPr txBox="1">
            <a:spLocks/>
          </p:cNvSpPr>
          <p:nvPr/>
        </p:nvSpPr>
        <p:spPr>
          <a:xfrm>
            <a:off x="317500" y="1711871"/>
            <a:ext cx="4071164" cy="15002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Motivation - simulate the conditions found at any length of test article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BE35DF-22D1-4233-8868-EBBD7BAD0AC6}"/>
              </a:ext>
            </a:extLst>
          </p:cNvPr>
          <p:cNvSpPr/>
          <p:nvPr/>
        </p:nvSpPr>
        <p:spPr>
          <a:xfrm>
            <a:off x="5309269" y="4241466"/>
            <a:ext cx="6390104" cy="5748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8BCF53-57F6-4239-94C6-E5EAE1C69E3E}"/>
              </a:ext>
            </a:extLst>
          </p:cNvPr>
          <p:cNvCxnSpPr/>
          <p:nvPr/>
        </p:nvCxnSpPr>
        <p:spPr>
          <a:xfrm flipV="1">
            <a:off x="5295567" y="4424446"/>
            <a:ext cx="6390103" cy="1336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DC7A19-AD7B-4C65-8E66-22796029D6DA}"/>
              </a:ext>
            </a:extLst>
          </p:cNvPr>
          <p:cNvCxnSpPr>
            <a:cxnSpLocks/>
          </p:cNvCxnSpPr>
          <p:nvPr/>
        </p:nvCxnSpPr>
        <p:spPr>
          <a:xfrm flipV="1">
            <a:off x="5295566" y="4636335"/>
            <a:ext cx="6390103" cy="1336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942647-038F-4E2A-8F02-A88817DC5817}"/>
              </a:ext>
            </a:extLst>
          </p:cNvPr>
          <p:cNvCxnSpPr/>
          <p:nvPr/>
        </p:nvCxnSpPr>
        <p:spPr>
          <a:xfrm flipV="1">
            <a:off x="5247607" y="4007351"/>
            <a:ext cx="6458284" cy="270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0EEE880-DBE0-4189-9D77-0DA4F93D1518}"/>
              </a:ext>
            </a:extLst>
          </p:cNvPr>
          <p:cNvSpPr/>
          <p:nvPr/>
        </p:nvSpPr>
        <p:spPr>
          <a:xfrm>
            <a:off x="5287371" y="5279835"/>
            <a:ext cx="2259262" cy="5213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FADC84-F202-478E-A684-D612D751573D}"/>
              </a:ext>
            </a:extLst>
          </p:cNvPr>
          <p:cNvCxnSpPr>
            <a:cxnSpLocks/>
          </p:cNvCxnSpPr>
          <p:nvPr/>
        </p:nvCxnSpPr>
        <p:spPr>
          <a:xfrm flipV="1">
            <a:off x="5283194" y="5422708"/>
            <a:ext cx="2256234" cy="2875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687B6E-3C29-488A-A6CA-FB48470CFC00}"/>
              </a:ext>
            </a:extLst>
          </p:cNvPr>
          <p:cNvCxnSpPr>
            <a:cxnSpLocks/>
          </p:cNvCxnSpPr>
          <p:nvPr/>
        </p:nvCxnSpPr>
        <p:spPr>
          <a:xfrm flipV="1">
            <a:off x="5283193" y="5609867"/>
            <a:ext cx="2259262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1BB257-D924-4A4B-889B-01208C997DBC}"/>
              </a:ext>
            </a:extLst>
          </p:cNvPr>
          <p:cNvCxnSpPr>
            <a:cxnSpLocks/>
          </p:cNvCxnSpPr>
          <p:nvPr/>
        </p:nvCxnSpPr>
        <p:spPr>
          <a:xfrm flipV="1">
            <a:off x="5307591" y="5062932"/>
            <a:ext cx="2251242" cy="80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946B53A-FEC6-4B96-ACAC-E0EFA5A2E2C7}"/>
              </a:ext>
            </a:extLst>
          </p:cNvPr>
          <p:cNvSpPr txBox="1"/>
          <p:nvPr/>
        </p:nvSpPr>
        <p:spPr>
          <a:xfrm>
            <a:off x="7862637" y="3971758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A69C95"/>
                </a:solidFill>
              </a:rPr>
              <a:t>50 inches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50458E-257B-4711-9F74-038E592CFB1E}"/>
              </a:ext>
            </a:extLst>
          </p:cNvPr>
          <p:cNvSpPr txBox="1"/>
          <p:nvPr/>
        </p:nvSpPr>
        <p:spPr>
          <a:xfrm>
            <a:off x="5917841" y="5016434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A69C95"/>
                </a:solidFill>
              </a:rPr>
              <a:t>28 inches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E5537A4-8F81-4DDA-BC53-B305540EEE11}"/>
              </a:ext>
            </a:extLst>
          </p:cNvPr>
          <p:cNvCxnSpPr/>
          <p:nvPr/>
        </p:nvCxnSpPr>
        <p:spPr>
          <a:xfrm flipH="1" flipV="1">
            <a:off x="5231733" y="1456322"/>
            <a:ext cx="23227" cy="1973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18295A-B3F5-495F-821B-5E83B886050E}"/>
              </a:ext>
            </a:extLst>
          </p:cNvPr>
          <p:cNvCxnSpPr>
            <a:cxnSpLocks/>
          </p:cNvCxnSpPr>
          <p:nvPr/>
        </p:nvCxnSpPr>
        <p:spPr>
          <a:xfrm>
            <a:off x="5245434" y="3420143"/>
            <a:ext cx="6456279" cy="20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6060798-DE6C-43CE-9114-E3098F749A98}"/>
              </a:ext>
            </a:extLst>
          </p:cNvPr>
          <p:cNvSpPr txBox="1"/>
          <p:nvPr/>
        </p:nvSpPr>
        <p:spPr>
          <a:xfrm>
            <a:off x="7807157" y="3519403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A69C95"/>
                </a:solidFill>
              </a:rPr>
              <a:t>Distance (in)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FA1ED0-553A-4ED1-92FA-498D994D4502}"/>
              </a:ext>
            </a:extLst>
          </p:cNvPr>
          <p:cNvSpPr txBox="1"/>
          <p:nvPr/>
        </p:nvSpPr>
        <p:spPr>
          <a:xfrm rot="16200000">
            <a:off x="3583069" y="1554746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A69C95"/>
                </a:solidFill>
              </a:rPr>
              <a:t>Temperature (K)</a:t>
            </a:r>
            <a:endParaRPr lang="en-US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C653652-1441-4986-83E5-F987D9A97AB5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Jordan Weid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C8B73B-66BF-45D8-B78D-8FD459B14FC1}"/>
              </a:ext>
            </a:extLst>
          </p:cNvPr>
          <p:cNvSpPr txBox="1"/>
          <p:nvPr/>
        </p:nvSpPr>
        <p:spPr>
          <a:xfrm>
            <a:off x="2740883" y="4359766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A69C95"/>
                </a:solidFill>
                <a:cs typeface="Calibri"/>
              </a:rPr>
              <a:t>Standard Uranium core size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7C824A-EF2A-4E95-85E3-6A5A0F8464B9}"/>
              </a:ext>
            </a:extLst>
          </p:cNvPr>
          <p:cNvSpPr txBox="1"/>
          <p:nvPr/>
        </p:nvSpPr>
        <p:spPr>
          <a:xfrm>
            <a:off x="2783295" y="5325746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A69C95"/>
                </a:solidFill>
              </a:rPr>
              <a:t>NTREES test article size</a:t>
            </a:r>
            <a:endParaRPr lang="en-US" sz="1600" b="1">
              <a:solidFill>
                <a:srgbClr val="A69C95"/>
              </a:solidFill>
              <a:cs typeface="Calibri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631A251-805D-4FE8-98A6-218CC51B1586}"/>
              </a:ext>
            </a:extLst>
          </p:cNvPr>
          <p:cNvSpPr/>
          <p:nvPr/>
        </p:nvSpPr>
        <p:spPr>
          <a:xfrm>
            <a:off x="5219700" y="3352800"/>
            <a:ext cx="142875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209FAAA-A22A-4A8D-8041-55F869057344}"/>
              </a:ext>
            </a:extLst>
          </p:cNvPr>
          <p:cNvSpPr/>
          <p:nvPr/>
        </p:nvSpPr>
        <p:spPr>
          <a:xfrm>
            <a:off x="7477124" y="3009900"/>
            <a:ext cx="142875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21B80BC-F43F-4AC2-AAAE-D0FA6665AFBB}"/>
              </a:ext>
            </a:extLst>
          </p:cNvPr>
          <p:cNvSpPr/>
          <p:nvPr/>
        </p:nvSpPr>
        <p:spPr>
          <a:xfrm>
            <a:off x="9229724" y="1828799"/>
            <a:ext cx="142875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4094AB-CB88-4B0A-AADB-63FA22063E22}"/>
              </a:ext>
            </a:extLst>
          </p:cNvPr>
          <p:cNvSpPr txBox="1"/>
          <p:nvPr/>
        </p:nvSpPr>
        <p:spPr>
          <a:xfrm>
            <a:off x="5181600" y="2990850"/>
            <a:ext cx="7715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T1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26CE19-A99D-4F3F-A90A-C15416805316}"/>
              </a:ext>
            </a:extLst>
          </p:cNvPr>
          <p:cNvSpPr txBox="1"/>
          <p:nvPr/>
        </p:nvSpPr>
        <p:spPr>
          <a:xfrm>
            <a:off x="7353300" y="26193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T2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445553-A109-4277-87B7-5468B85CFABD}"/>
              </a:ext>
            </a:extLst>
          </p:cNvPr>
          <p:cNvSpPr txBox="1"/>
          <p:nvPr/>
        </p:nvSpPr>
        <p:spPr>
          <a:xfrm>
            <a:off x="9086850" y="14001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T3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55A152A-106E-445B-9307-8EEB983C7D1F}"/>
              </a:ext>
            </a:extLst>
          </p:cNvPr>
          <p:cNvSpPr/>
          <p:nvPr/>
        </p:nvSpPr>
        <p:spPr>
          <a:xfrm>
            <a:off x="11487149" y="1523999"/>
            <a:ext cx="142875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42360B-3A84-41C6-B689-5982E820E019}"/>
              </a:ext>
            </a:extLst>
          </p:cNvPr>
          <p:cNvSpPr txBox="1"/>
          <p:nvPr/>
        </p:nvSpPr>
        <p:spPr>
          <a:xfrm>
            <a:off x="11353800" y="115252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T4</a:t>
            </a:r>
          </a:p>
        </p:txBody>
      </p:sp>
    </p:spTree>
    <p:extLst>
      <p:ext uri="{BB962C8B-B14F-4D97-AF65-F5344CB8AC3E}">
        <p14:creationId xmlns:p14="http://schemas.microsoft.com/office/powerpoint/2010/main" val="285565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B0A43-95E3-4CB1-81A8-CDA22097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Design Space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9A4BA-E3B6-405E-93B3-7F3CA781F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18" y="1480568"/>
            <a:ext cx="2680968" cy="40166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Arial"/>
                <a:cs typeface="Arial"/>
              </a:rPr>
              <a:t>28 inches in axial direction </a:t>
            </a:r>
          </a:p>
          <a:p>
            <a:r>
              <a:rPr lang="en-US" sz="2400">
                <a:latin typeface="Arial"/>
                <a:cs typeface="Arial"/>
              </a:rPr>
              <a:t>2 inches diameter </a:t>
            </a:r>
          </a:p>
          <a:p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8E3F4-6AEC-4F97-B62B-DD420123B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2" name="Picture 12" descr="A picture containing indoor, small, table, computer&#10;&#10;Description automatically generated">
            <a:extLst>
              <a:ext uri="{FF2B5EF4-FFF2-40B4-BE49-F238E27FC236}">
                <a16:creationId xmlns:a16="http://schemas.microsoft.com/office/drawing/2014/main" id="{6822CC7A-F934-4DD5-8111-1FDFFFFE897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713650" y="1702783"/>
            <a:ext cx="9225831" cy="3455055"/>
          </a:xfrm>
        </p:spPr>
      </p:pic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CE5487FB-B87E-4BC3-B044-0B5B6E7484BB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Jordan Weid</a:t>
            </a:r>
            <a:endParaRPr lang="en-US"/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id="{E3B0889E-F330-49CB-8FC6-DC6C7C26431E}"/>
              </a:ext>
            </a:extLst>
          </p:cNvPr>
          <p:cNvSpPr/>
          <p:nvPr/>
        </p:nvSpPr>
        <p:spPr>
          <a:xfrm rot="15420000">
            <a:off x="3327010" y="3046211"/>
            <a:ext cx="418170" cy="1124415"/>
          </a:xfrm>
          <a:prstGeom prst="can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A7C474-54E4-46C3-B03B-CF9135B4AEF1}"/>
              </a:ext>
            </a:extLst>
          </p:cNvPr>
          <p:cNvCxnSpPr/>
          <p:nvPr/>
        </p:nvCxnSpPr>
        <p:spPr>
          <a:xfrm flipV="1">
            <a:off x="5109118" y="2343614"/>
            <a:ext cx="3451302" cy="8140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59D573-1F9C-4200-AA86-C6D8E52A908D}"/>
              </a:ext>
            </a:extLst>
          </p:cNvPr>
          <p:cNvCxnSpPr/>
          <p:nvPr/>
        </p:nvCxnSpPr>
        <p:spPr>
          <a:xfrm>
            <a:off x="6552967" y="1479162"/>
            <a:ext cx="139390" cy="1319560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D8E109B-FCAB-4DC2-9D72-A1809ECCBBD0}"/>
              </a:ext>
            </a:extLst>
          </p:cNvPr>
          <p:cNvSpPr txBox="1"/>
          <p:nvPr/>
        </p:nvSpPr>
        <p:spPr>
          <a:xfrm>
            <a:off x="5697808" y="1107223"/>
            <a:ext cx="15165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Axial direction</a:t>
            </a:r>
          </a:p>
        </p:txBody>
      </p:sp>
    </p:spTree>
    <p:extLst>
      <p:ext uri="{BB962C8B-B14F-4D97-AF65-F5344CB8AC3E}">
        <p14:creationId xmlns:p14="http://schemas.microsoft.com/office/powerpoint/2010/main" val="131949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DB93-9189-4ACA-B10F-75B32A74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Past Work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F071-0291-47C8-AB52-D3B39AA4A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3">
                <a:extLst>
                  <a:ext uri="{FF2B5EF4-FFF2-40B4-BE49-F238E27FC236}">
                    <a16:creationId xmlns:a16="http://schemas.microsoft.com/office/drawing/2014/main" id="{183FD7D5-8D44-4AF5-A46A-29CA504436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387" y="1546902"/>
                <a:ext cx="4556073" cy="309752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>
                    <a:solidFill>
                      <a:schemeClr val="tx1"/>
                    </a:solidFill>
                    <a:latin typeface="Arial"/>
                    <a:cs typeface="Arial"/>
                  </a:rPr>
                  <a:t>Induction coil heating modeled via convenient software called CENOS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400">
                    <a:solidFill>
                      <a:schemeClr val="tx1"/>
                    </a:solidFill>
                    <a:latin typeface="Arial"/>
                    <a:cs typeface="Arial"/>
                  </a:rPr>
                  <a:t>Choose frequency and amperage as electrical boundary conditions</a:t>
                </a:r>
                <a:endParaRPr lang="en-US" sz="140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>
                    <a:solidFill>
                      <a:schemeClr val="tx1"/>
                    </a:solidFill>
                    <a:latin typeface="Arial"/>
                    <a:cs typeface="Arial"/>
                  </a:rPr>
                  <a:t>Planned workflow was to get the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𝑞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1800">
                    <a:solidFill>
                      <a:schemeClr val="tx1"/>
                    </a:solidFill>
                    <a:latin typeface="Arial"/>
                    <a:cs typeface="Arial"/>
                  </a:rPr>
                  <a:t>(W/m^2) from CENOS analysis inserted as constant heat flux boundary condition in ANSYS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>
                    <a:solidFill>
                      <a:schemeClr val="tx1"/>
                    </a:solidFill>
                    <a:latin typeface="Arial"/>
                    <a:cs typeface="Arial"/>
                  </a:rPr>
                  <a:t>Problem - CENOS does not provide surface heating in the solver but does provide power ratings of the induction coil </a:t>
                </a:r>
                <a:endParaRPr lang="en-US" sz="180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800">
                  <a:solidFill>
                    <a:schemeClr val="tx1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3">
                <a:extLst>
                  <a:ext uri="{FF2B5EF4-FFF2-40B4-BE49-F238E27FC236}">
                    <a16:creationId xmlns:a16="http://schemas.microsoft.com/office/drawing/2014/main" id="{183FD7D5-8D44-4AF5-A46A-29CA50443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87" y="1546902"/>
                <a:ext cx="4556073" cy="3097521"/>
              </a:xfrm>
              <a:prstGeom prst="rect">
                <a:avLst/>
              </a:prstGeom>
              <a:blipFill>
                <a:blip r:embed="rId3"/>
                <a:stretch>
                  <a:fillRect l="-802" t="-1969" r="-1604" b="-8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2" descr="A picture containing arrow&#10;&#10;Description automatically generated">
            <a:extLst>
              <a:ext uri="{FF2B5EF4-FFF2-40B4-BE49-F238E27FC236}">
                <a16:creationId xmlns:a16="http://schemas.microsoft.com/office/drawing/2014/main" id="{83FBDC2C-127E-44A5-9B6F-3683B7A935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812" r="-254" b="196"/>
          <a:stretch/>
        </p:blipFill>
        <p:spPr>
          <a:xfrm>
            <a:off x="4767434" y="123093"/>
            <a:ext cx="3435592" cy="284356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08C9911-73A1-4481-BBA0-6132FBCB7D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6031" r="-339" b="261"/>
          <a:stretch/>
        </p:blipFill>
        <p:spPr>
          <a:xfrm>
            <a:off x="8518916" y="123095"/>
            <a:ext cx="3435592" cy="2843559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1FA2C98-5E86-47EF-ABC2-9957B5F6DAB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Jordan Weid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A6C8DC-F503-4A72-B7C6-50977EBAB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7681" y="3050179"/>
            <a:ext cx="5230690" cy="247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60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DB93-9189-4ACA-B10F-75B32A74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Past Work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F071-0291-47C8-AB52-D3B39AA4A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3">
                <a:extLst>
                  <a:ext uri="{FF2B5EF4-FFF2-40B4-BE49-F238E27FC236}">
                    <a16:creationId xmlns:a16="http://schemas.microsoft.com/office/drawing/2014/main" id="{183FD7D5-8D44-4AF5-A46A-29CA504436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777" y="1624935"/>
                <a:ext cx="4556073" cy="269520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Char char="•"/>
                </a:pPr>
                <a:r>
                  <a:rPr lang="en-US" sz="1800">
                    <a:solidFill>
                      <a:schemeClr val="tx1"/>
                    </a:solidFill>
                    <a:latin typeface="Arial"/>
                    <a:cs typeface="Arial"/>
                  </a:rPr>
                  <a:t>ANSYS independent analysis using standard heat equation as constant heat flux boundary condition </a:t>
                </a:r>
                <a:endParaRPr lang="en-US" sz="1800">
                  <a:solidFill>
                    <a:schemeClr val="tx1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sSub>
                      <m:sSub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𝑑𝑇</m:t>
                    </m:r>
                  </m:oMath>
                </a14:m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̇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>
                    <a:solidFill>
                      <a:schemeClr val="tx1"/>
                    </a:solidFill>
                  </a:rPr>
                  <a:t>Analysis was performed to heat from 300K to 2000K at 0.01 kg/s</a:t>
                </a:r>
              </a:p>
            </p:txBody>
          </p:sp>
        </mc:Choice>
        <mc:Fallback xmlns="">
          <p:sp>
            <p:nvSpPr>
              <p:cNvPr id="3" name="Text Placeholder 3">
                <a:extLst>
                  <a:ext uri="{FF2B5EF4-FFF2-40B4-BE49-F238E27FC236}">
                    <a16:creationId xmlns:a16="http://schemas.microsoft.com/office/drawing/2014/main" id="{183FD7D5-8D44-4AF5-A46A-29CA50443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77" y="1624935"/>
                <a:ext cx="4556073" cy="2695207"/>
              </a:xfrm>
              <a:prstGeom prst="rect">
                <a:avLst/>
              </a:prstGeom>
              <a:blipFill>
                <a:blip r:embed="rId3"/>
                <a:stretch>
                  <a:fillRect l="-937" t="-2262" r="-2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50FFF1-0C76-448F-B77C-6922A0E32A6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Jordan Weid</a:t>
            </a:r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5AFD52-4857-4869-A914-A7D9E8AB9863}"/>
              </a:ext>
            </a:extLst>
          </p:cNvPr>
          <p:cNvCxnSpPr/>
          <p:nvPr/>
        </p:nvCxnSpPr>
        <p:spPr>
          <a:xfrm flipH="1">
            <a:off x="2179553" y="2850283"/>
            <a:ext cx="4044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2B0D16-3B86-4DA7-8955-9A077E8150A0}"/>
                  </a:ext>
                </a:extLst>
              </p:cNvPr>
              <p:cNvSpPr txBox="1"/>
              <p:nvPr/>
            </p:nvSpPr>
            <p:spPr>
              <a:xfrm>
                <a:off x="2768870" y="2694363"/>
                <a:ext cx="555408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𝐷𝐿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2B0D16-3B86-4DA7-8955-9A077E815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870" y="2694363"/>
                <a:ext cx="55540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52E5AFB-B6AF-43D2-A34C-38D87B4F3812}"/>
              </a:ext>
            </a:extLst>
          </p:cNvPr>
          <p:cNvSpPr txBox="1"/>
          <p:nvPr/>
        </p:nvSpPr>
        <p:spPr>
          <a:xfrm>
            <a:off x="6360465" y="5204250"/>
            <a:ext cx="40655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/>
              <a:t>Temperature Distribution for 10-inch-long cylindrical heat exchanger</a:t>
            </a:r>
          </a:p>
        </p:txBody>
      </p:sp>
      <p:pic>
        <p:nvPicPr>
          <p:cNvPr id="5" name="Picture 5" descr="Chart, diagram&#10;&#10;Description automatically generated">
            <a:extLst>
              <a:ext uri="{FF2B5EF4-FFF2-40B4-BE49-F238E27FC236}">
                <a16:creationId xmlns:a16="http://schemas.microsoft.com/office/drawing/2014/main" id="{085B0CF7-8D00-4CDB-9AF9-300D51702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829" y="610352"/>
            <a:ext cx="5058887" cy="4598205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1EC283FD-7BDE-4D46-88BB-771F20D01DAB}"/>
              </a:ext>
            </a:extLst>
          </p:cNvPr>
          <p:cNvSpPr/>
          <p:nvPr/>
        </p:nvSpPr>
        <p:spPr>
          <a:xfrm rot="3060000">
            <a:off x="9477966" y="1854816"/>
            <a:ext cx="267195" cy="9995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72C29D-B1E8-4D8A-B379-E5B3C6DBA7B0}"/>
              </a:ext>
            </a:extLst>
          </p:cNvPr>
          <p:cNvCxnSpPr/>
          <p:nvPr/>
        </p:nvCxnSpPr>
        <p:spPr>
          <a:xfrm>
            <a:off x="9314583" y="1630258"/>
            <a:ext cx="376052" cy="682831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1CA4404-827B-49C5-A78D-6D5C93F9D553}"/>
              </a:ext>
            </a:extLst>
          </p:cNvPr>
          <p:cNvSpPr txBox="1"/>
          <p:nvPr/>
        </p:nvSpPr>
        <p:spPr>
          <a:xfrm>
            <a:off x="8265968" y="1249630"/>
            <a:ext cx="15754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Flow Direction</a:t>
            </a:r>
          </a:p>
        </p:txBody>
      </p:sp>
    </p:spTree>
    <p:extLst>
      <p:ext uri="{BB962C8B-B14F-4D97-AF65-F5344CB8AC3E}">
        <p14:creationId xmlns:p14="http://schemas.microsoft.com/office/powerpoint/2010/main" val="3850458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5EABDFE-F83C-4BD7-885C-5C292B0A824A}" vid="{D8D23F16-7882-4D30-A2C3-8840AF0B5C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Tag xmlns="66256231-e987-401e-8bdb-e6b916ead02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331EFB099C2D4F924B51AEFD863827" ma:contentTypeVersion="4" ma:contentTypeDescription="Create a new document." ma:contentTypeScope="" ma:versionID="a4f80ed94022a1dcb4a9338eeba18d05">
  <xsd:schema xmlns:xsd="http://www.w3.org/2001/XMLSchema" xmlns:xs="http://www.w3.org/2001/XMLSchema" xmlns:p="http://schemas.microsoft.com/office/2006/metadata/properties" xmlns:ns1="http://schemas.microsoft.com/sharepoint/v3" xmlns:ns2="66256231-e987-401e-8bdb-e6b916ead027" targetNamespace="http://schemas.microsoft.com/office/2006/metadata/properties" ma:root="true" ma:fieldsID="a959cd16ea12e2105f6dd574a8263ea8" ns1:_="" ns2:_="">
    <xsd:import namespace="http://schemas.microsoft.com/sharepoint/v3"/>
    <xsd:import namespace="66256231-e987-401e-8bdb-e6b916ead02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56231-e987-401e-8bdb-e6b916ead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ag" ma:index="12" nillable="true" ma:displayName="Tag" ma:internalName="Ta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814D42-2E3E-474C-8A27-2E96C34A4D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19C908-08D0-41E5-8AAB-BAC87D06F98F}">
  <ds:schemaRefs>
    <ds:schemaRef ds:uri="66256231-e987-401e-8bdb-e6b916ead02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08AD569-D4FA-4F22-9F84-28286F5CFBF8}">
  <ds:schemaRefs>
    <ds:schemaRef ds:uri="66256231-e987-401e-8bdb-e6b916ead0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EML 4551-2 2019 Widescreen 190128</Template>
  <Application>Microsoft Office PowerPoint</Application>
  <PresentationFormat>Widescreen</PresentationFormat>
  <Slides>28</Slides>
  <Notes>16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Team Introductions</vt:lpstr>
      <vt:lpstr>Sponsor and Advisor</vt:lpstr>
      <vt:lpstr>Objective</vt:lpstr>
      <vt:lpstr>Key Goals</vt:lpstr>
      <vt:lpstr>Project Background</vt:lpstr>
      <vt:lpstr>Design Space</vt:lpstr>
      <vt:lpstr>Past Work </vt:lpstr>
      <vt:lpstr>Past Work </vt:lpstr>
      <vt:lpstr>Adjusted Scope</vt:lpstr>
      <vt:lpstr>Adjusted Scope     Past Work</vt:lpstr>
      <vt:lpstr>Current Work</vt:lpstr>
      <vt:lpstr>Current Heat Exchanger Designs</vt:lpstr>
      <vt:lpstr>Current Work</vt:lpstr>
      <vt:lpstr>Current Work</vt:lpstr>
      <vt:lpstr>Current Work</vt:lpstr>
      <vt:lpstr>Current Work</vt:lpstr>
      <vt:lpstr>Current Work</vt:lpstr>
      <vt:lpstr>Current Work</vt:lpstr>
      <vt:lpstr>Current Work</vt:lpstr>
      <vt:lpstr>Current Work</vt:lpstr>
      <vt:lpstr>Current Work</vt:lpstr>
      <vt:lpstr>Current Work</vt:lpstr>
      <vt:lpstr>Current Work</vt:lpstr>
      <vt:lpstr>Current Work</vt:lpstr>
      <vt:lpstr>Future Work</vt:lpstr>
      <vt:lpstr>Future Work</vt:lpstr>
      <vt:lpstr>Assumptions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Shayne McConomy</dc:creator>
  <cp:revision>26</cp:revision>
  <dcterms:created xsi:type="dcterms:W3CDTF">2019-02-05T17:04:43Z</dcterms:created>
  <dcterms:modified xsi:type="dcterms:W3CDTF">2021-02-25T22:59:22Z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0x010100FF331EFB099C2D4F924B51AEFD863827</vt:lpwstr>
  </property>
</Properties>
</file>